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481" r:id="rId2"/>
    <p:sldId id="711" r:id="rId3"/>
    <p:sldId id="701" r:id="rId4"/>
    <p:sldId id="717" r:id="rId5"/>
    <p:sldId id="714" r:id="rId6"/>
    <p:sldId id="722" r:id="rId7"/>
    <p:sldId id="702" r:id="rId8"/>
    <p:sldId id="715" r:id="rId9"/>
    <p:sldId id="704" r:id="rId10"/>
    <p:sldId id="705" r:id="rId11"/>
    <p:sldId id="703" r:id="rId12"/>
    <p:sldId id="706" r:id="rId13"/>
    <p:sldId id="713" r:id="rId14"/>
    <p:sldId id="716" r:id="rId15"/>
    <p:sldId id="721" r:id="rId16"/>
    <p:sldId id="675" r:id="rId17"/>
    <p:sldId id="720" r:id="rId18"/>
    <p:sldId id="719" r:id="rId19"/>
  </p:sldIdLst>
  <p:sldSz cx="12192000" cy="6858000"/>
  <p:notesSz cx="6858000" cy="9144000"/>
  <p:defaultTextStyle>
    <a:defPPr>
      <a:defRPr lang="da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  <a:srgbClr val="000000"/>
    <a:srgbClr val="0000FF"/>
    <a:srgbClr val="FFF2CC"/>
    <a:srgbClr val="FFA7A7"/>
    <a:srgbClr val="DEEBF7"/>
    <a:srgbClr val="E2F0D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0DD5CDA-639B-404B-AC8A-13B771DF78E1}" v="68" dt="2024-04-29T09:14:51.54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19" autoAdjust="0"/>
    <p:restoredTop sz="73719" autoAdjust="0"/>
  </p:normalViewPr>
  <p:slideViewPr>
    <p:cSldViewPr snapToGrid="0">
      <p:cViewPr varScale="1">
        <p:scale>
          <a:sx n="43" d="100"/>
          <a:sy n="43" d="100"/>
        </p:scale>
        <p:origin x="884" y="52"/>
      </p:cViewPr>
      <p:guideLst/>
    </p:cSldViewPr>
  </p:slideViewPr>
  <p:outlineViewPr>
    <p:cViewPr>
      <p:scale>
        <a:sx n="33" d="100"/>
        <a:sy n="33" d="100"/>
      </p:scale>
      <p:origin x="0" y="-4578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erth Stølting Brodal" userId="04ef4784-6591-4f86-a140-f5c3b108582a" providerId="ADAL" clId="{D923F087-BE9C-41EF-81EA-B1E440ECDF17}"/>
    <pc:docChg chg="custSel modSld">
      <pc:chgData name="Gerth Stølting Brodal" userId="04ef4784-6591-4f86-a140-f5c3b108582a" providerId="ADAL" clId="{D923F087-BE9C-41EF-81EA-B1E440ECDF17}" dt="2021-04-14T10:03:37.046" v="34" actId="207"/>
      <pc:docMkLst>
        <pc:docMk/>
      </pc:docMkLst>
      <pc:sldChg chg="modSp mod">
        <pc:chgData name="Gerth Stølting Brodal" userId="04ef4784-6591-4f86-a140-f5c3b108582a" providerId="ADAL" clId="{D923F087-BE9C-41EF-81EA-B1E440ECDF17}" dt="2021-04-14T10:03:37.046" v="34" actId="207"/>
        <pc:sldMkLst>
          <pc:docMk/>
          <pc:sldMk cId="1683438220" sldId="719"/>
        </pc:sldMkLst>
        <pc:graphicFrameChg chg="mod modGraphic">
          <ac:chgData name="Gerth Stølting Brodal" userId="04ef4784-6591-4f86-a140-f5c3b108582a" providerId="ADAL" clId="{D923F087-BE9C-41EF-81EA-B1E440ECDF17}" dt="2021-04-14T10:03:37.046" v="34" actId="207"/>
          <ac:graphicFrameMkLst>
            <pc:docMk/>
            <pc:sldMk cId="1683438220" sldId="719"/>
            <ac:graphicFrameMk id="5" creationId="{00000000-0000-0000-0000-000000000000}"/>
          </ac:graphicFrameMkLst>
        </pc:graphicFrameChg>
      </pc:sldChg>
    </pc:docChg>
  </pc:docChgLst>
  <pc:docChgLst>
    <pc:chgData name="Gerth Stølting Brodal" userId="04ef4784-6591-4f86-a140-f5c3b108582a" providerId="ADAL" clId="{5F94395A-05F9-46A7-9575-36DC54063509}"/>
    <pc:docChg chg="undo custSel addSld delSld modSld">
      <pc:chgData name="Gerth Stølting Brodal" userId="04ef4784-6591-4f86-a140-f5c3b108582a" providerId="ADAL" clId="{5F94395A-05F9-46A7-9575-36DC54063509}" dt="2022-05-01T15:24:11.975" v="303" actId="47"/>
      <pc:docMkLst>
        <pc:docMk/>
      </pc:docMkLst>
      <pc:sldChg chg="addSp modSp mod">
        <pc:chgData name="Gerth Stølting Brodal" userId="04ef4784-6591-4f86-a140-f5c3b108582a" providerId="ADAL" clId="{5F94395A-05F9-46A7-9575-36DC54063509}" dt="2022-05-01T15:10:20.864" v="302" actId="1076"/>
        <pc:sldMkLst>
          <pc:docMk/>
          <pc:sldMk cId="1612528885" sldId="481"/>
        </pc:sldMkLst>
        <pc:spChg chg="mod">
          <ac:chgData name="Gerth Stølting Brodal" userId="04ef4784-6591-4f86-a140-f5c3b108582a" providerId="ADAL" clId="{5F94395A-05F9-46A7-9575-36DC54063509}" dt="2022-05-01T08:53:24.999" v="7" actId="20577"/>
          <ac:spMkLst>
            <pc:docMk/>
            <pc:sldMk cId="1612528885" sldId="481"/>
            <ac:spMk id="3" creationId="{00000000-0000-0000-0000-000000000000}"/>
          </ac:spMkLst>
        </pc:spChg>
        <pc:spChg chg="add mod">
          <ac:chgData name="Gerth Stølting Brodal" userId="04ef4784-6591-4f86-a140-f5c3b108582a" providerId="ADAL" clId="{5F94395A-05F9-46A7-9575-36DC54063509}" dt="2022-05-01T15:10:20.864" v="302" actId="1076"/>
          <ac:spMkLst>
            <pc:docMk/>
            <pc:sldMk cId="1612528885" sldId="481"/>
            <ac:spMk id="5" creationId="{C9A4FD23-F09F-4CFA-BCF5-DC3068328A35}"/>
          </ac:spMkLst>
        </pc:spChg>
        <pc:picChg chg="add mod">
          <ac:chgData name="Gerth Stølting Brodal" userId="04ef4784-6591-4f86-a140-f5c3b108582a" providerId="ADAL" clId="{5F94395A-05F9-46A7-9575-36DC54063509}" dt="2022-05-01T15:10:12.331" v="301" actId="1076"/>
          <ac:picMkLst>
            <pc:docMk/>
            <pc:sldMk cId="1612528885" sldId="481"/>
            <ac:picMk id="4" creationId="{14ECF1EE-0298-41FD-8FF5-17FCD26AF6D2}"/>
          </ac:picMkLst>
        </pc:picChg>
      </pc:sldChg>
      <pc:sldChg chg="modSp mod">
        <pc:chgData name="Gerth Stølting Brodal" userId="04ef4784-6591-4f86-a140-f5c3b108582a" providerId="ADAL" clId="{5F94395A-05F9-46A7-9575-36DC54063509}" dt="2022-05-01T09:25:56.054" v="16" actId="20577"/>
        <pc:sldMkLst>
          <pc:docMk/>
          <pc:sldMk cId="678063450" sldId="703"/>
        </pc:sldMkLst>
        <pc:spChg chg="mod">
          <ac:chgData name="Gerth Stølting Brodal" userId="04ef4784-6591-4f86-a140-f5c3b108582a" providerId="ADAL" clId="{5F94395A-05F9-46A7-9575-36DC54063509}" dt="2022-05-01T09:25:56.054" v="16" actId="20577"/>
          <ac:spMkLst>
            <pc:docMk/>
            <pc:sldMk cId="678063450" sldId="703"/>
            <ac:spMk id="3" creationId="{00000000-0000-0000-0000-000000000000}"/>
          </ac:spMkLst>
        </pc:spChg>
      </pc:sldChg>
      <pc:sldChg chg="delSp modSp mod">
        <pc:chgData name="Gerth Stølting Brodal" userId="04ef4784-6591-4f86-a140-f5c3b108582a" providerId="ADAL" clId="{5F94395A-05F9-46A7-9575-36DC54063509}" dt="2022-05-01T09:32:48.622" v="104" actId="313"/>
        <pc:sldMkLst>
          <pc:docMk/>
          <pc:sldMk cId="342654652" sldId="706"/>
        </pc:sldMkLst>
        <pc:spChg chg="del mod">
          <ac:chgData name="Gerth Stølting Brodal" userId="04ef4784-6591-4f86-a140-f5c3b108582a" providerId="ADAL" clId="{5F94395A-05F9-46A7-9575-36DC54063509}" dt="2022-05-01T09:30:48.439" v="77" actId="478"/>
          <ac:spMkLst>
            <pc:docMk/>
            <pc:sldMk cId="342654652" sldId="706"/>
            <ac:spMk id="3" creationId="{00000000-0000-0000-0000-000000000000}"/>
          </ac:spMkLst>
        </pc:spChg>
        <pc:spChg chg="mod">
          <ac:chgData name="Gerth Stølting Brodal" userId="04ef4784-6591-4f86-a140-f5c3b108582a" providerId="ADAL" clId="{5F94395A-05F9-46A7-9575-36DC54063509}" dt="2022-05-01T09:30:14.354" v="46" actId="1035"/>
          <ac:spMkLst>
            <pc:docMk/>
            <pc:sldMk cId="342654652" sldId="706"/>
            <ac:spMk id="10" creationId="{00000000-0000-0000-0000-000000000000}"/>
          </ac:spMkLst>
        </pc:spChg>
        <pc:graphicFrameChg chg="mod modGraphic">
          <ac:chgData name="Gerth Stølting Brodal" userId="04ef4784-6591-4f86-a140-f5c3b108582a" providerId="ADAL" clId="{5F94395A-05F9-46A7-9575-36DC54063509}" dt="2022-05-01T09:32:48.622" v="104" actId="313"/>
          <ac:graphicFrameMkLst>
            <pc:docMk/>
            <pc:sldMk cId="342654652" sldId="706"/>
            <ac:graphicFrameMk id="7" creationId="{00000000-0000-0000-0000-000000000000}"/>
          </ac:graphicFrameMkLst>
        </pc:graphicFrameChg>
        <pc:picChg chg="mod">
          <ac:chgData name="Gerth Stølting Brodal" userId="04ef4784-6591-4f86-a140-f5c3b108582a" providerId="ADAL" clId="{5F94395A-05F9-46A7-9575-36DC54063509}" dt="2022-05-01T09:30:53.329" v="78" actId="1076"/>
          <ac:picMkLst>
            <pc:docMk/>
            <pc:sldMk cId="342654652" sldId="706"/>
            <ac:picMk id="9" creationId="{00000000-0000-0000-0000-000000000000}"/>
          </ac:picMkLst>
        </pc:picChg>
      </pc:sldChg>
      <pc:sldChg chg="addSp delSp mod">
        <pc:chgData name="Gerth Stølting Brodal" userId="04ef4784-6591-4f86-a140-f5c3b108582a" providerId="ADAL" clId="{5F94395A-05F9-46A7-9575-36DC54063509}" dt="2022-05-01T14:41:48.159" v="207" actId="22"/>
        <pc:sldMkLst>
          <pc:docMk/>
          <pc:sldMk cId="3382942490" sldId="714"/>
        </pc:sldMkLst>
        <pc:picChg chg="add del">
          <ac:chgData name="Gerth Stølting Brodal" userId="04ef4784-6591-4f86-a140-f5c3b108582a" providerId="ADAL" clId="{5F94395A-05F9-46A7-9575-36DC54063509}" dt="2022-05-01T14:41:48.159" v="207" actId="22"/>
          <ac:picMkLst>
            <pc:docMk/>
            <pc:sldMk cId="3382942490" sldId="714"/>
            <ac:picMk id="3" creationId="{CF4E6AFD-3B62-4949-A811-540B22A982ED}"/>
          </ac:picMkLst>
        </pc:picChg>
      </pc:sldChg>
      <pc:sldChg chg="del">
        <pc:chgData name="Gerth Stølting Brodal" userId="04ef4784-6591-4f86-a140-f5c3b108582a" providerId="ADAL" clId="{5F94395A-05F9-46A7-9575-36DC54063509}" dt="2022-05-01T15:24:11.975" v="303" actId="47"/>
        <pc:sldMkLst>
          <pc:docMk/>
          <pc:sldMk cId="1324811244" sldId="718"/>
        </pc:sldMkLst>
      </pc:sldChg>
      <pc:sldChg chg="modNotesTx">
        <pc:chgData name="Gerth Stølting Brodal" userId="04ef4784-6591-4f86-a140-f5c3b108582a" providerId="ADAL" clId="{5F94395A-05F9-46A7-9575-36DC54063509}" dt="2022-05-01T12:21:52.443" v="125" actId="20577"/>
        <pc:sldMkLst>
          <pc:docMk/>
          <pc:sldMk cId="1683438220" sldId="719"/>
        </pc:sldMkLst>
      </pc:sldChg>
      <pc:sldChg chg="modNotesTx">
        <pc:chgData name="Gerth Stølting Brodal" userId="04ef4784-6591-4f86-a140-f5c3b108582a" providerId="ADAL" clId="{5F94395A-05F9-46A7-9575-36DC54063509}" dt="2022-05-01T14:22:30.093" v="205" actId="20577"/>
        <pc:sldMkLst>
          <pc:docMk/>
          <pc:sldMk cId="2607572400" sldId="721"/>
        </pc:sldMkLst>
      </pc:sldChg>
      <pc:sldChg chg="addSp delSp modSp new mod modAnim">
        <pc:chgData name="Gerth Stølting Brodal" userId="04ef4784-6591-4f86-a140-f5c3b108582a" providerId="ADAL" clId="{5F94395A-05F9-46A7-9575-36DC54063509}" dt="2022-05-01T14:59:27.575" v="299"/>
        <pc:sldMkLst>
          <pc:docMk/>
          <pc:sldMk cId="1517857896" sldId="722"/>
        </pc:sldMkLst>
        <pc:spChg chg="del">
          <ac:chgData name="Gerth Stølting Brodal" userId="04ef4784-6591-4f86-a140-f5c3b108582a" providerId="ADAL" clId="{5F94395A-05F9-46A7-9575-36DC54063509}" dt="2022-05-01T14:57:49.626" v="292" actId="478"/>
          <ac:spMkLst>
            <pc:docMk/>
            <pc:sldMk cId="1517857896" sldId="722"/>
            <ac:spMk id="2" creationId="{86DE09F1-7D4B-455D-8A8C-631D2FCDBFA8}"/>
          </ac:spMkLst>
        </pc:spChg>
        <pc:spChg chg="del">
          <ac:chgData name="Gerth Stølting Brodal" userId="04ef4784-6591-4f86-a140-f5c3b108582a" providerId="ADAL" clId="{5F94395A-05F9-46A7-9575-36DC54063509}" dt="2022-05-01T14:56:54.041" v="235"/>
          <ac:spMkLst>
            <pc:docMk/>
            <pc:sldMk cId="1517857896" sldId="722"/>
            <ac:spMk id="3" creationId="{F27895D0-15DF-4F6A-BF5C-6F74C506AA02}"/>
          </ac:spMkLst>
        </pc:spChg>
        <pc:picChg chg="add mod">
          <ac:chgData name="Gerth Stølting Brodal" userId="04ef4784-6591-4f86-a140-f5c3b108582a" providerId="ADAL" clId="{5F94395A-05F9-46A7-9575-36DC54063509}" dt="2022-05-01T14:58:31.924" v="297" actId="14100"/>
          <ac:picMkLst>
            <pc:docMk/>
            <pc:sldMk cId="1517857896" sldId="722"/>
            <ac:picMk id="5" creationId="{57F87744-04E6-4B8C-9FB3-9E7CB684DDDA}"/>
          </ac:picMkLst>
        </pc:picChg>
        <pc:picChg chg="add mod">
          <ac:chgData name="Gerth Stølting Brodal" userId="04ef4784-6591-4f86-a140-f5c3b108582a" providerId="ADAL" clId="{5F94395A-05F9-46A7-9575-36DC54063509}" dt="2022-05-01T14:58:31.924" v="297" actId="14100"/>
          <ac:picMkLst>
            <pc:docMk/>
            <pc:sldMk cId="1517857896" sldId="722"/>
            <ac:picMk id="7" creationId="{D14A25EE-89E1-409A-ACA1-B559237065A6}"/>
          </ac:picMkLst>
        </pc:picChg>
        <pc:picChg chg="add mod">
          <ac:chgData name="Gerth Stølting Brodal" userId="04ef4784-6591-4f86-a140-f5c3b108582a" providerId="ADAL" clId="{5F94395A-05F9-46A7-9575-36DC54063509}" dt="2022-05-01T14:58:31.924" v="297" actId="14100"/>
          <ac:picMkLst>
            <pc:docMk/>
            <pc:sldMk cId="1517857896" sldId="722"/>
            <ac:picMk id="9" creationId="{AE163CDC-EAC5-4623-A4BD-19884ACD710C}"/>
          </ac:picMkLst>
        </pc:picChg>
        <pc:picChg chg="add mod">
          <ac:chgData name="Gerth Stølting Brodal" userId="04ef4784-6591-4f86-a140-f5c3b108582a" providerId="ADAL" clId="{5F94395A-05F9-46A7-9575-36DC54063509}" dt="2022-05-01T14:58:31.924" v="297" actId="14100"/>
          <ac:picMkLst>
            <pc:docMk/>
            <pc:sldMk cId="1517857896" sldId="722"/>
            <ac:picMk id="11" creationId="{061E8048-122B-47FF-BE7E-7ED55B31ACE4}"/>
          </ac:picMkLst>
        </pc:picChg>
        <pc:picChg chg="add mod">
          <ac:chgData name="Gerth Stølting Brodal" userId="04ef4784-6591-4f86-a140-f5c3b108582a" providerId="ADAL" clId="{5F94395A-05F9-46A7-9575-36DC54063509}" dt="2022-05-01T14:58:31.924" v="297" actId="14100"/>
          <ac:picMkLst>
            <pc:docMk/>
            <pc:sldMk cId="1517857896" sldId="722"/>
            <ac:picMk id="13" creationId="{DCF31AFC-F444-48ED-B7AE-05AE89B679E4}"/>
          </ac:picMkLst>
        </pc:picChg>
        <pc:picChg chg="add mod">
          <ac:chgData name="Gerth Stølting Brodal" userId="04ef4784-6591-4f86-a140-f5c3b108582a" providerId="ADAL" clId="{5F94395A-05F9-46A7-9575-36DC54063509}" dt="2022-05-01T14:58:31.924" v="297" actId="14100"/>
          <ac:picMkLst>
            <pc:docMk/>
            <pc:sldMk cId="1517857896" sldId="722"/>
            <ac:picMk id="15" creationId="{B007429D-5DC8-44C2-BA14-738831AC9E04}"/>
          </ac:picMkLst>
        </pc:picChg>
        <pc:picChg chg="add mod">
          <ac:chgData name="Gerth Stølting Brodal" userId="04ef4784-6591-4f86-a140-f5c3b108582a" providerId="ADAL" clId="{5F94395A-05F9-46A7-9575-36DC54063509}" dt="2022-05-01T14:58:31.924" v="297" actId="14100"/>
          <ac:picMkLst>
            <pc:docMk/>
            <pc:sldMk cId="1517857896" sldId="722"/>
            <ac:picMk id="17" creationId="{AA154D33-5CDE-4C2C-8474-ABE9B6EB06A0}"/>
          </ac:picMkLst>
        </pc:picChg>
        <pc:picChg chg="add mod">
          <ac:chgData name="Gerth Stølting Brodal" userId="04ef4784-6591-4f86-a140-f5c3b108582a" providerId="ADAL" clId="{5F94395A-05F9-46A7-9575-36DC54063509}" dt="2022-05-01T14:58:31.924" v="297" actId="14100"/>
          <ac:picMkLst>
            <pc:docMk/>
            <pc:sldMk cId="1517857896" sldId="722"/>
            <ac:picMk id="19" creationId="{0653DDF0-32C8-4687-A1CF-1D3CF0782410}"/>
          </ac:picMkLst>
        </pc:picChg>
        <pc:picChg chg="add mod">
          <ac:chgData name="Gerth Stølting Brodal" userId="04ef4784-6591-4f86-a140-f5c3b108582a" providerId="ADAL" clId="{5F94395A-05F9-46A7-9575-36DC54063509}" dt="2022-05-01T14:58:31.924" v="297" actId="14100"/>
          <ac:picMkLst>
            <pc:docMk/>
            <pc:sldMk cId="1517857896" sldId="722"/>
            <ac:picMk id="21" creationId="{2B08DE4A-E5D6-4EF2-A950-B0630F10FF83}"/>
          </ac:picMkLst>
        </pc:picChg>
        <pc:picChg chg="add mod">
          <ac:chgData name="Gerth Stølting Brodal" userId="04ef4784-6591-4f86-a140-f5c3b108582a" providerId="ADAL" clId="{5F94395A-05F9-46A7-9575-36DC54063509}" dt="2022-05-01T14:58:31.924" v="297" actId="14100"/>
          <ac:picMkLst>
            <pc:docMk/>
            <pc:sldMk cId="1517857896" sldId="722"/>
            <ac:picMk id="23" creationId="{BB7F1245-DFEC-4114-A95B-770958045797}"/>
          </ac:picMkLst>
        </pc:picChg>
        <pc:picChg chg="add mod">
          <ac:chgData name="Gerth Stølting Brodal" userId="04ef4784-6591-4f86-a140-f5c3b108582a" providerId="ADAL" clId="{5F94395A-05F9-46A7-9575-36DC54063509}" dt="2022-05-01T14:58:31.924" v="297" actId="14100"/>
          <ac:picMkLst>
            <pc:docMk/>
            <pc:sldMk cId="1517857896" sldId="722"/>
            <ac:picMk id="25" creationId="{4DFBA527-B9C2-445D-9CFB-5C3788B5F72E}"/>
          </ac:picMkLst>
        </pc:picChg>
        <pc:picChg chg="add mod">
          <ac:chgData name="Gerth Stølting Brodal" userId="04ef4784-6591-4f86-a140-f5c3b108582a" providerId="ADAL" clId="{5F94395A-05F9-46A7-9575-36DC54063509}" dt="2022-05-01T14:58:31.924" v="297" actId="14100"/>
          <ac:picMkLst>
            <pc:docMk/>
            <pc:sldMk cId="1517857896" sldId="722"/>
            <ac:picMk id="27" creationId="{E5EEB008-65AC-4AA7-9FF5-E7A30B60DA52}"/>
          </ac:picMkLst>
        </pc:picChg>
        <pc:picChg chg="add mod">
          <ac:chgData name="Gerth Stølting Brodal" userId="04ef4784-6591-4f86-a140-f5c3b108582a" providerId="ADAL" clId="{5F94395A-05F9-46A7-9575-36DC54063509}" dt="2022-05-01T14:58:31.924" v="297" actId="14100"/>
          <ac:picMkLst>
            <pc:docMk/>
            <pc:sldMk cId="1517857896" sldId="722"/>
            <ac:picMk id="29" creationId="{1B3A45A3-ACFC-4F6B-B57A-1F2903CDB4DC}"/>
          </ac:picMkLst>
        </pc:picChg>
        <pc:picChg chg="add mod">
          <ac:chgData name="Gerth Stølting Brodal" userId="04ef4784-6591-4f86-a140-f5c3b108582a" providerId="ADAL" clId="{5F94395A-05F9-46A7-9575-36DC54063509}" dt="2022-05-01T14:58:31.924" v="297" actId="14100"/>
          <ac:picMkLst>
            <pc:docMk/>
            <pc:sldMk cId="1517857896" sldId="722"/>
            <ac:picMk id="31" creationId="{36CB3A12-EBBE-4D3C-9ABB-FB7C197025D7}"/>
          </ac:picMkLst>
        </pc:picChg>
        <pc:picChg chg="add mod">
          <ac:chgData name="Gerth Stølting Brodal" userId="04ef4784-6591-4f86-a140-f5c3b108582a" providerId="ADAL" clId="{5F94395A-05F9-46A7-9575-36DC54063509}" dt="2022-05-01T14:58:31.924" v="297" actId="14100"/>
          <ac:picMkLst>
            <pc:docMk/>
            <pc:sldMk cId="1517857896" sldId="722"/>
            <ac:picMk id="33" creationId="{F3BDB9F0-7C44-4B92-9CBE-58175FB4AF61}"/>
          </ac:picMkLst>
        </pc:picChg>
        <pc:picChg chg="add mod">
          <ac:chgData name="Gerth Stølting Brodal" userId="04ef4784-6591-4f86-a140-f5c3b108582a" providerId="ADAL" clId="{5F94395A-05F9-46A7-9575-36DC54063509}" dt="2022-05-01T14:58:31.924" v="297" actId="14100"/>
          <ac:picMkLst>
            <pc:docMk/>
            <pc:sldMk cId="1517857896" sldId="722"/>
            <ac:picMk id="35" creationId="{45D92C12-72B8-40C2-8B7E-E6AA6767D881}"/>
          </ac:picMkLst>
        </pc:picChg>
        <pc:picChg chg="add mod">
          <ac:chgData name="Gerth Stølting Brodal" userId="04ef4784-6591-4f86-a140-f5c3b108582a" providerId="ADAL" clId="{5F94395A-05F9-46A7-9575-36DC54063509}" dt="2022-05-01T14:58:31.924" v="297" actId="14100"/>
          <ac:picMkLst>
            <pc:docMk/>
            <pc:sldMk cId="1517857896" sldId="722"/>
            <ac:picMk id="37" creationId="{71A85D2D-E512-4F1F-AE03-B3DFAC06814A}"/>
          </ac:picMkLst>
        </pc:picChg>
        <pc:picChg chg="add mod">
          <ac:chgData name="Gerth Stølting Brodal" userId="04ef4784-6591-4f86-a140-f5c3b108582a" providerId="ADAL" clId="{5F94395A-05F9-46A7-9575-36DC54063509}" dt="2022-05-01T14:58:31.924" v="297" actId="14100"/>
          <ac:picMkLst>
            <pc:docMk/>
            <pc:sldMk cId="1517857896" sldId="722"/>
            <ac:picMk id="39" creationId="{60606394-F7A8-4E0C-8F76-052A9074846C}"/>
          </ac:picMkLst>
        </pc:picChg>
        <pc:picChg chg="add mod">
          <ac:chgData name="Gerth Stølting Brodal" userId="04ef4784-6591-4f86-a140-f5c3b108582a" providerId="ADAL" clId="{5F94395A-05F9-46A7-9575-36DC54063509}" dt="2022-05-01T14:58:31.924" v="297" actId="14100"/>
          <ac:picMkLst>
            <pc:docMk/>
            <pc:sldMk cId="1517857896" sldId="722"/>
            <ac:picMk id="41" creationId="{CDCAF402-F2BC-4369-BA2B-4BBBEBC51321}"/>
          </ac:picMkLst>
        </pc:picChg>
      </pc:sldChg>
      <pc:sldChg chg="addSp new del mod">
        <pc:chgData name="Gerth Stølting Brodal" userId="04ef4784-6591-4f86-a140-f5c3b108582a" providerId="ADAL" clId="{5F94395A-05F9-46A7-9575-36DC54063509}" dt="2022-05-01T14:45:06.310" v="216" actId="47"/>
        <pc:sldMkLst>
          <pc:docMk/>
          <pc:sldMk cId="3757553941" sldId="722"/>
        </pc:sldMkLst>
        <pc:picChg chg="add">
          <ac:chgData name="Gerth Stølting Brodal" userId="04ef4784-6591-4f86-a140-f5c3b108582a" providerId="ADAL" clId="{5F94395A-05F9-46A7-9575-36DC54063509}" dt="2022-05-01T14:42:08.126" v="209" actId="22"/>
          <ac:picMkLst>
            <pc:docMk/>
            <pc:sldMk cId="3757553941" sldId="722"/>
            <ac:picMk id="5" creationId="{CDAB3507-039D-49B4-8FDD-26A3763B673C}"/>
          </ac:picMkLst>
        </pc:picChg>
      </pc:sldChg>
      <pc:sldChg chg="addSp delSp modSp new del mod">
        <pc:chgData name="Gerth Stølting Brodal" userId="04ef4784-6591-4f86-a140-f5c3b108582a" providerId="ADAL" clId="{5F94395A-05F9-46A7-9575-36DC54063509}" dt="2022-05-01T14:49:30.701" v="233" actId="47"/>
        <pc:sldMkLst>
          <pc:docMk/>
          <pc:sldMk cId="4237977017" sldId="722"/>
        </pc:sldMkLst>
        <pc:spChg chg="del">
          <ac:chgData name="Gerth Stølting Brodal" userId="04ef4784-6591-4f86-a140-f5c3b108582a" providerId="ADAL" clId="{5F94395A-05F9-46A7-9575-36DC54063509}" dt="2022-05-01T14:48:37.359" v="218"/>
          <ac:spMkLst>
            <pc:docMk/>
            <pc:sldMk cId="4237977017" sldId="722"/>
            <ac:spMk id="3" creationId="{365ACD36-10FD-4735-8E0E-B1EB1A75FEA8}"/>
          </ac:spMkLst>
        </pc:spChg>
        <pc:spChg chg="add mod">
          <ac:chgData name="Gerth Stølting Brodal" userId="04ef4784-6591-4f86-a140-f5c3b108582a" providerId="ADAL" clId="{5F94395A-05F9-46A7-9575-36DC54063509}" dt="2022-05-01T14:49:25.576" v="232" actId="1076"/>
          <ac:spMkLst>
            <pc:docMk/>
            <pc:sldMk cId="4237977017" sldId="722"/>
            <ac:spMk id="9" creationId="{196771E0-430F-4E3C-A98A-845323388400}"/>
          </ac:spMkLst>
        </pc:spChg>
        <pc:picChg chg="add del mod">
          <ac:chgData name="Gerth Stølting Brodal" userId="04ef4784-6591-4f86-a140-f5c3b108582a" providerId="ADAL" clId="{5F94395A-05F9-46A7-9575-36DC54063509}" dt="2022-05-01T14:49:21.971" v="231" actId="478"/>
          <ac:picMkLst>
            <pc:docMk/>
            <pc:sldMk cId="4237977017" sldId="722"/>
            <ac:picMk id="5" creationId="{F18132B1-845B-4924-B211-D98652F2CA01}"/>
          </ac:picMkLst>
        </pc:picChg>
        <pc:picChg chg="add del mod">
          <ac:chgData name="Gerth Stølting Brodal" userId="04ef4784-6591-4f86-a140-f5c3b108582a" providerId="ADAL" clId="{5F94395A-05F9-46A7-9575-36DC54063509}" dt="2022-05-01T14:49:18.955" v="230" actId="478"/>
          <ac:picMkLst>
            <pc:docMk/>
            <pc:sldMk cId="4237977017" sldId="722"/>
            <ac:picMk id="7" creationId="{CAFEDECE-E7CB-487B-A762-BF258033F77D}"/>
          </ac:picMkLst>
        </pc:picChg>
      </pc:sldChg>
      <pc:sldChg chg="addSp new del mod">
        <pc:chgData name="Gerth Stølting Brodal" userId="04ef4784-6591-4f86-a140-f5c3b108582a" providerId="ADAL" clId="{5F94395A-05F9-46A7-9575-36DC54063509}" dt="2022-05-01T14:45:06.310" v="216" actId="47"/>
        <pc:sldMkLst>
          <pc:docMk/>
          <pc:sldMk cId="3119520592" sldId="723"/>
        </pc:sldMkLst>
        <pc:picChg chg="add">
          <ac:chgData name="Gerth Stølting Brodal" userId="04ef4784-6591-4f86-a140-f5c3b108582a" providerId="ADAL" clId="{5F94395A-05F9-46A7-9575-36DC54063509}" dt="2022-05-01T14:42:28.286" v="211" actId="22"/>
          <ac:picMkLst>
            <pc:docMk/>
            <pc:sldMk cId="3119520592" sldId="723"/>
            <ac:picMk id="5" creationId="{C428B131-B0C3-4B8D-9991-83EBF46FFC9D}"/>
          </ac:picMkLst>
        </pc:picChg>
      </pc:sldChg>
      <pc:sldChg chg="addSp modSp new del mod">
        <pc:chgData name="Gerth Stølting Brodal" userId="04ef4784-6591-4f86-a140-f5c3b108582a" providerId="ADAL" clId="{5F94395A-05F9-46A7-9575-36DC54063509}" dt="2022-05-01T14:45:06.310" v="216" actId="47"/>
        <pc:sldMkLst>
          <pc:docMk/>
          <pc:sldMk cId="1862513" sldId="724"/>
        </pc:sldMkLst>
        <pc:picChg chg="add mod">
          <ac:chgData name="Gerth Stølting Brodal" userId="04ef4784-6591-4f86-a140-f5c3b108582a" providerId="ADAL" clId="{5F94395A-05F9-46A7-9575-36DC54063509}" dt="2022-05-01T14:42:38.895" v="215" actId="1036"/>
          <ac:picMkLst>
            <pc:docMk/>
            <pc:sldMk cId="1862513" sldId="724"/>
            <ac:picMk id="5" creationId="{CE938EB4-B867-45CF-8F75-5C5781EE2F85}"/>
          </ac:picMkLst>
        </pc:picChg>
      </pc:sldChg>
    </pc:docChg>
  </pc:docChgLst>
  <pc:docChgLst>
    <pc:chgData name="Gerth Stølting Brodal" userId="04ef4784-6591-4f86-a140-f5c3b108582a" providerId="ADAL" clId="{90DD5CDA-639B-404B-AC8A-13B771DF78E1}"/>
    <pc:docChg chg="undo custSel modSld">
      <pc:chgData name="Gerth Stølting Brodal" userId="04ef4784-6591-4f86-a140-f5c3b108582a" providerId="ADAL" clId="{90DD5CDA-639B-404B-AC8A-13B771DF78E1}" dt="2024-04-29T09:15:37.722" v="283" actId="1036"/>
      <pc:docMkLst>
        <pc:docMk/>
      </pc:docMkLst>
      <pc:sldChg chg="modSp mod">
        <pc:chgData name="Gerth Stølting Brodal" userId="04ef4784-6591-4f86-a140-f5c3b108582a" providerId="ADAL" clId="{90DD5CDA-639B-404B-AC8A-13B771DF78E1}" dt="2024-04-28T12:27:03.581" v="161" actId="1036"/>
        <pc:sldMkLst>
          <pc:docMk/>
          <pc:sldMk cId="2225612917" sldId="675"/>
        </pc:sldMkLst>
        <pc:spChg chg="mod">
          <ac:chgData name="Gerth Stølting Brodal" userId="04ef4784-6591-4f86-a140-f5c3b108582a" providerId="ADAL" clId="{90DD5CDA-639B-404B-AC8A-13B771DF78E1}" dt="2024-04-28T12:27:03.581" v="161" actId="1036"/>
          <ac:spMkLst>
            <pc:docMk/>
            <pc:sldMk cId="2225612917" sldId="675"/>
            <ac:spMk id="3" creationId="{00000000-0000-0000-0000-000000000000}"/>
          </ac:spMkLst>
        </pc:spChg>
      </pc:sldChg>
      <pc:sldChg chg="modSp mod">
        <pc:chgData name="Gerth Stølting Brodal" userId="04ef4784-6591-4f86-a140-f5c3b108582a" providerId="ADAL" clId="{90DD5CDA-639B-404B-AC8A-13B771DF78E1}" dt="2024-04-28T11:47:03.975" v="93" actId="20577"/>
        <pc:sldMkLst>
          <pc:docMk/>
          <pc:sldMk cId="306263005" sldId="701"/>
        </pc:sldMkLst>
        <pc:spChg chg="mod">
          <ac:chgData name="Gerth Stølting Brodal" userId="04ef4784-6591-4f86-a140-f5c3b108582a" providerId="ADAL" clId="{90DD5CDA-639B-404B-AC8A-13B771DF78E1}" dt="2024-04-28T11:47:03.975" v="93" actId="20577"/>
          <ac:spMkLst>
            <pc:docMk/>
            <pc:sldMk cId="306263005" sldId="701"/>
            <ac:spMk id="3" creationId="{00000000-0000-0000-0000-000000000000}"/>
          </ac:spMkLst>
        </pc:spChg>
      </pc:sldChg>
      <pc:sldChg chg="modSp mod">
        <pc:chgData name="Gerth Stølting Brodal" userId="04ef4784-6591-4f86-a140-f5c3b108582a" providerId="ADAL" clId="{90DD5CDA-639B-404B-AC8A-13B771DF78E1}" dt="2024-04-28T12:08:01.199" v="106" actId="20577"/>
        <pc:sldMkLst>
          <pc:docMk/>
          <pc:sldMk cId="3486111929" sldId="704"/>
        </pc:sldMkLst>
        <pc:graphicFrameChg chg="modGraphic">
          <ac:chgData name="Gerth Stølting Brodal" userId="04ef4784-6591-4f86-a140-f5c3b108582a" providerId="ADAL" clId="{90DD5CDA-639B-404B-AC8A-13B771DF78E1}" dt="2024-04-28T12:08:01.199" v="106" actId="20577"/>
          <ac:graphicFrameMkLst>
            <pc:docMk/>
            <pc:sldMk cId="3486111929" sldId="704"/>
            <ac:graphicFrameMk id="4" creationId="{00000000-0000-0000-0000-000000000000}"/>
          </ac:graphicFrameMkLst>
        </pc:graphicFrameChg>
      </pc:sldChg>
      <pc:sldChg chg="addSp modSp mod">
        <pc:chgData name="Gerth Stølting Brodal" userId="04ef4784-6591-4f86-a140-f5c3b108582a" providerId="ADAL" clId="{90DD5CDA-639B-404B-AC8A-13B771DF78E1}" dt="2024-04-29T09:15:37.722" v="283" actId="1036"/>
        <pc:sldMkLst>
          <pc:docMk/>
          <pc:sldMk cId="714874651" sldId="705"/>
        </pc:sldMkLst>
        <pc:picChg chg="add mod">
          <ac:chgData name="Gerth Stølting Brodal" userId="04ef4784-6591-4f86-a140-f5c3b108582a" providerId="ADAL" clId="{90DD5CDA-639B-404B-AC8A-13B771DF78E1}" dt="2024-04-29T09:15:37.722" v="283" actId="1036"/>
          <ac:picMkLst>
            <pc:docMk/>
            <pc:sldMk cId="714874651" sldId="705"/>
            <ac:picMk id="4" creationId="{1EA91372-C1C4-1F44-9061-47F02CCC6C50}"/>
          </ac:picMkLst>
        </pc:picChg>
      </pc:sldChg>
      <pc:sldChg chg="modNotesTx">
        <pc:chgData name="Gerth Stølting Brodal" userId="04ef4784-6591-4f86-a140-f5c3b108582a" providerId="ADAL" clId="{90DD5CDA-639B-404B-AC8A-13B771DF78E1}" dt="2024-04-29T07:49:01.698" v="274" actId="20577"/>
        <pc:sldMkLst>
          <pc:docMk/>
          <pc:sldMk cId="4001372027" sldId="713"/>
        </pc:sldMkLst>
      </pc:sldChg>
      <pc:sldChg chg="modNotesTx">
        <pc:chgData name="Gerth Stølting Brodal" userId="04ef4784-6591-4f86-a140-f5c3b108582a" providerId="ADAL" clId="{90DD5CDA-639B-404B-AC8A-13B771DF78E1}" dt="2024-04-28T11:37:41.795" v="1" actId="20577"/>
        <pc:sldMkLst>
          <pc:docMk/>
          <pc:sldMk cId="3382942490" sldId="714"/>
        </pc:sldMkLst>
      </pc:sldChg>
      <pc:sldChg chg="modSp mod modNotesTx">
        <pc:chgData name="Gerth Stølting Brodal" userId="04ef4784-6591-4f86-a140-f5c3b108582a" providerId="ADAL" clId="{90DD5CDA-639B-404B-AC8A-13B771DF78E1}" dt="2024-04-28T11:42:24.443" v="35" actId="20577"/>
        <pc:sldMkLst>
          <pc:docMk/>
          <pc:sldMk cId="1683438220" sldId="719"/>
        </pc:sldMkLst>
        <pc:spChg chg="mod">
          <ac:chgData name="Gerth Stølting Brodal" userId="04ef4784-6591-4f86-a140-f5c3b108582a" providerId="ADAL" clId="{90DD5CDA-639B-404B-AC8A-13B771DF78E1}" dt="2024-04-28T11:41:05.501" v="21" actId="20577"/>
          <ac:spMkLst>
            <pc:docMk/>
            <pc:sldMk cId="1683438220" sldId="719"/>
            <ac:spMk id="8" creationId="{00000000-0000-0000-0000-000000000000}"/>
          </ac:spMkLst>
        </pc:spChg>
        <pc:graphicFrameChg chg="modGraphic">
          <ac:chgData name="Gerth Stølting Brodal" userId="04ef4784-6591-4f86-a140-f5c3b108582a" providerId="ADAL" clId="{90DD5CDA-639B-404B-AC8A-13B771DF78E1}" dt="2024-04-28T11:42:24.443" v="35" actId="20577"/>
          <ac:graphicFrameMkLst>
            <pc:docMk/>
            <pc:sldMk cId="1683438220" sldId="719"/>
            <ac:graphicFrameMk id="5" creationId="{00000000-0000-0000-0000-000000000000}"/>
          </ac:graphicFrameMkLst>
        </pc:graphicFrameChg>
      </pc:sldChg>
      <pc:sldChg chg="modSp mod modNotesTx">
        <pc:chgData name="Gerth Stølting Brodal" userId="04ef4784-6591-4f86-a140-f5c3b108582a" providerId="ADAL" clId="{90DD5CDA-639B-404B-AC8A-13B771DF78E1}" dt="2024-04-28T12:31:17.596" v="174" actId="122"/>
        <pc:sldMkLst>
          <pc:docMk/>
          <pc:sldMk cId="1838270501" sldId="720"/>
        </pc:sldMkLst>
        <pc:spChg chg="mod">
          <ac:chgData name="Gerth Stølting Brodal" userId="04ef4784-6591-4f86-a140-f5c3b108582a" providerId="ADAL" clId="{90DD5CDA-639B-404B-AC8A-13B771DF78E1}" dt="2024-04-28T11:40:41.541" v="14" actId="20577"/>
          <ac:spMkLst>
            <pc:docMk/>
            <pc:sldMk cId="1838270501" sldId="720"/>
            <ac:spMk id="21" creationId="{00000000-0000-0000-0000-000000000000}"/>
          </ac:spMkLst>
        </pc:spChg>
        <pc:spChg chg="mod">
          <ac:chgData name="Gerth Stølting Brodal" userId="04ef4784-6591-4f86-a140-f5c3b108582a" providerId="ADAL" clId="{90DD5CDA-639B-404B-AC8A-13B771DF78E1}" dt="2024-04-28T11:42:15.740" v="33" actId="6549"/>
          <ac:spMkLst>
            <pc:docMk/>
            <pc:sldMk cId="1838270501" sldId="720"/>
            <ac:spMk id="22" creationId="{00000000-0000-0000-0000-000000000000}"/>
          </ac:spMkLst>
        </pc:spChg>
        <pc:spChg chg="mod">
          <ac:chgData name="Gerth Stølting Brodal" userId="04ef4784-6591-4f86-a140-f5c3b108582a" providerId="ADAL" clId="{90DD5CDA-639B-404B-AC8A-13B771DF78E1}" dt="2024-04-28T11:40:45.260" v="16" actId="20577"/>
          <ac:spMkLst>
            <pc:docMk/>
            <pc:sldMk cId="1838270501" sldId="720"/>
            <ac:spMk id="23" creationId="{00000000-0000-0000-0000-000000000000}"/>
          </ac:spMkLst>
        </pc:spChg>
        <pc:spChg chg="mod">
          <ac:chgData name="Gerth Stølting Brodal" userId="04ef4784-6591-4f86-a140-f5c3b108582a" providerId="ADAL" clId="{90DD5CDA-639B-404B-AC8A-13B771DF78E1}" dt="2024-04-28T12:31:17.596" v="174" actId="122"/>
          <ac:spMkLst>
            <pc:docMk/>
            <pc:sldMk cId="1838270501" sldId="720"/>
            <ac:spMk id="36" creationId="{00000000-0000-0000-0000-000000000000}"/>
          </ac:spMkLst>
        </pc:spChg>
        <pc:spChg chg="mod">
          <ac:chgData name="Gerth Stølting Brodal" userId="04ef4784-6591-4f86-a140-f5c3b108582a" providerId="ADAL" clId="{90DD5CDA-639B-404B-AC8A-13B771DF78E1}" dt="2024-04-28T11:40:49.473" v="18" actId="20577"/>
          <ac:spMkLst>
            <pc:docMk/>
            <pc:sldMk cId="1838270501" sldId="720"/>
            <ac:spMk id="43" creationId="{00000000-0000-0000-0000-000000000000}"/>
          </ac:spMkLst>
        </pc:spChg>
        <pc:spChg chg="mod">
          <ac:chgData name="Gerth Stølting Brodal" userId="04ef4784-6591-4f86-a140-f5c3b108582a" providerId="ADAL" clId="{90DD5CDA-639B-404B-AC8A-13B771DF78E1}" dt="2024-04-28T11:40:55.806" v="20" actId="20577"/>
          <ac:spMkLst>
            <pc:docMk/>
            <pc:sldMk cId="1838270501" sldId="720"/>
            <ac:spMk id="46" creationId="{00000000-0000-0000-0000-000000000000}"/>
          </ac:spMkLst>
        </pc:spChg>
      </pc:sldChg>
      <pc:sldChg chg="modNotesTx">
        <pc:chgData name="Gerth Stølting Brodal" userId="04ef4784-6591-4f86-a140-f5c3b108582a" providerId="ADAL" clId="{90DD5CDA-639B-404B-AC8A-13B771DF78E1}" dt="2024-04-28T12:20:40.712" v="148" actId="113"/>
        <pc:sldMkLst>
          <pc:docMk/>
          <pc:sldMk cId="2607572400" sldId="721"/>
        </pc:sldMkLst>
      </pc:sldChg>
      <pc:sldChg chg="modNotesTx">
        <pc:chgData name="Gerth Stølting Brodal" userId="04ef4784-6591-4f86-a140-f5c3b108582a" providerId="ADAL" clId="{90DD5CDA-639B-404B-AC8A-13B771DF78E1}" dt="2024-04-29T07:46:02.711" v="193" actId="20577"/>
        <pc:sldMkLst>
          <pc:docMk/>
          <pc:sldMk cId="1517857896" sldId="722"/>
        </pc:sldMkLst>
      </pc:sldChg>
    </pc:docChg>
  </pc:docChgLst>
  <pc:docChgLst>
    <pc:chgData name="Gerth Stølting Brodal" userId="04ef4784-6591-4f86-a140-f5c3b108582a" providerId="ADAL" clId="{51E05E8B-1545-43E4-8146-F5CDCEA2016C}"/>
    <pc:docChg chg="undo custSel modSld">
      <pc:chgData name="Gerth Stølting Brodal" userId="04ef4784-6591-4f86-a140-f5c3b108582a" providerId="ADAL" clId="{51E05E8B-1545-43E4-8146-F5CDCEA2016C}" dt="2023-04-30T19:55:40.224" v="168" actId="20577"/>
      <pc:docMkLst>
        <pc:docMk/>
      </pc:docMkLst>
      <pc:sldChg chg="modNotesTx">
        <pc:chgData name="Gerth Stølting Brodal" userId="04ef4784-6591-4f86-a140-f5c3b108582a" providerId="ADAL" clId="{51E05E8B-1545-43E4-8146-F5CDCEA2016C}" dt="2023-04-30T19:32:04.194" v="31" actId="20577"/>
        <pc:sldMkLst>
          <pc:docMk/>
          <pc:sldMk cId="736600774" sldId="702"/>
        </pc:sldMkLst>
      </pc:sldChg>
      <pc:sldChg chg="modSp mod">
        <pc:chgData name="Gerth Stølting Brodal" userId="04ef4784-6591-4f86-a140-f5c3b108582a" providerId="ADAL" clId="{51E05E8B-1545-43E4-8146-F5CDCEA2016C}" dt="2023-04-30T19:37:50.794" v="66" actId="20577"/>
        <pc:sldMkLst>
          <pc:docMk/>
          <pc:sldMk cId="3486111929" sldId="704"/>
        </pc:sldMkLst>
        <pc:graphicFrameChg chg="modGraphic">
          <ac:chgData name="Gerth Stølting Brodal" userId="04ef4784-6591-4f86-a140-f5c3b108582a" providerId="ADAL" clId="{51E05E8B-1545-43E4-8146-F5CDCEA2016C}" dt="2023-04-30T19:37:50.794" v="66" actId="20577"/>
          <ac:graphicFrameMkLst>
            <pc:docMk/>
            <pc:sldMk cId="3486111929" sldId="704"/>
            <ac:graphicFrameMk id="4" creationId="{00000000-0000-0000-0000-000000000000}"/>
          </ac:graphicFrameMkLst>
        </pc:graphicFrameChg>
      </pc:sldChg>
      <pc:sldChg chg="modNotesTx">
        <pc:chgData name="Gerth Stølting Brodal" userId="04ef4784-6591-4f86-a140-f5c3b108582a" providerId="ADAL" clId="{51E05E8B-1545-43E4-8146-F5CDCEA2016C}" dt="2023-04-30T19:55:40.224" v="168" actId="20577"/>
        <pc:sldMkLst>
          <pc:docMk/>
          <pc:sldMk cId="2607572400" sldId="721"/>
        </pc:sldMkLst>
      </pc:sldChg>
    </pc:docChg>
  </pc:docChgLst>
  <pc:docChgLst>
    <pc:chgData name="Gerth Stølting Brodal" userId="04ef4784-6591-4f86-a140-f5c3b108582a" providerId="ADAL" clId="{2D9F8326-942F-423C-848B-2A33E3AC2170}"/>
    <pc:docChg chg="custSel modSld">
      <pc:chgData name="Gerth Stølting Brodal" userId="04ef4784-6591-4f86-a140-f5c3b108582a" providerId="ADAL" clId="{2D9F8326-942F-423C-848B-2A33E3AC2170}" dt="2021-02-13T16:40:58.016" v="240" actId="20577"/>
      <pc:docMkLst>
        <pc:docMk/>
      </pc:docMkLst>
      <pc:sldChg chg="modNotesTx">
        <pc:chgData name="Gerth Stølting Brodal" userId="04ef4784-6591-4f86-a140-f5c3b108582a" providerId="ADAL" clId="{2D9F8326-942F-423C-848B-2A33E3AC2170}" dt="2021-02-13T16:40:58.016" v="240" actId="20577"/>
        <pc:sldMkLst>
          <pc:docMk/>
          <pc:sldMk cId="2607572400" sldId="721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1A172F-81D4-4DC4-9113-1DBD56EC3646}" type="datetimeFigureOut">
              <a:rPr lang="en-US" smtClean="0"/>
              <a:t>4/29/2024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563DD8-32AB-41BE-B1C6-8EAC45222A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5055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563DD8-32AB-41BE-B1C6-8EAC45222AC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1840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 err="1"/>
              <a:t>Does</a:t>
            </a:r>
            <a:r>
              <a:rPr lang="da-DK" dirty="0"/>
              <a:t> </a:t>
            </a:r>
            <a:r>
              <a:rPr lang="da-DK" dirty="0" err="1"/>
              <a:t>this</a:t>
            </a:r>
            <a:r>
              <a:rPr lang="da-DK" dirty="0"/>
              <a:t> </a:t>
            </a:r>
            <a:r>
              <a:rPr lang="da-DK" dirty="0" err="1"/>
              <a:t>make</a:t>
            </a:r>
            <a:r>
              <a:rPr lang="da-DK" dirty="0"/>
              <a:t> sense at all???? Are </a:t>
            </a:r>
            <a:r>
              <a:rPr lang="da-DK" dirty="0" err="1"/>
              <a:t>both</a:t>
            </a:r>
            <a:r>
              <a:rPr lang="da-DK" dirty="0"/>
              <a:t> </a:t>
            </a:r>
            <a:r>
              <a:rPr lang="da-DK" dirty="0" err="1"/>
              <a:t>coordinates</a:t>
            </a:r>
            <a:r>
              <a:rPr lang="da-DK" dirty="0"/>
              <a:t> </a:t>
            </a:r>
            <a:r>
              <a:rPr lang="da-DK" dirty="0" err="1"/>
              <a:t>equally</a:t>
            </a:r>
            <a:r>
              <a:rPr lang="da-DK" dirty="0"/>
              <a:t> </a:t>
            </a:r>
            <a:r>
              <a:rPr lang="da-DK" dirty="0" err="1"/>
              <a:t>important</a:t>
            </a:r>
            <a:r>
              <a:rPr lang="da-DK" dirty="0"/>
              <a:t> for </a:t>
            </a:r>
            <a:r>
              <a:rPr lang="da-DK" dirty="0" err="1"/>
              <a:t>clustering</a:t>
            </a:r>
            <a:r>
              <a:rPr lang="da-DK" dirty="0"/>
              <a:t> the data?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563DD8-32AB-41BE-B1C6-8EAC45222AC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7733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number of clusters defined is determined by </a:t>
            </a:r>
            <a:r>
              <a:rPr lang="el-GR" i="1" dirty="0">
                <a:solidFill>
                  <a:srgbClr val="C00000"/>
                </a:solidFill>
              </a:rPr>
              <a:t>ε</a:t>
            </a:r>
            <a:r>
              <a:rPr lang="da-DK" dirty="0"/>
              <a:t> and </a:t>
            </a:r>
            <a:r>
              <a:rPr lang="da-DK" i="1" dirty="0">
                <a:solidFill>
                  <a:srgbClr val="C00000"/>
                </a:solidFill>
              </a:rPr>
              <a:t>m</a:t>
            </a:r>
            <a:endParaRPr lang="en-US" dirty="0"/>
          </a:p>
          <a:p>
            <a:r>
              <a:rPr lang="en-US" dirty="0"/>
              <a:t>Noise = black points = Few close points (close points connected by edges) – on previous slide pink</a:t>
            </a:r>
          </a:p>
          <a:p>
            <a:r>
              <a:rPr lang="en-US" dirty="0"/>
              <a:t>Code:</a:t>
            </a:r>
          </a:p>
          <a:p>
            <a:r>
              <a:rPr lang="en-US" b="1" dirty="0" err="1"/>
              <a:t>dist</a:t>
            </a:r>
            <a:r>
              <a:rPr lang="en-US" dirty="0"/>
              <a:t> = </a:t>
            </a:r>
            <a:r>
              <a:rPr lang="en-US" dirty="0" err="1"/>
              <a:t>eucledian</a:t>
            </a:r>
            <a:r>
              <a:rPr lang="en-US" dirty="0"/>
              <a:t> distance squared</a:t>
            </a:r>
          </a:p>
          <a:p>
            <a:r>
              <a:rPr lang="en-US" b="1" baseline="0" dirty="0"/>
              <a:t>sum</a:t>
            </a:r>
            <a:r>
              <a:rPr lang="en-US" baseline="0" dirty="0"/>
              <a:t>(close…)  --- sum counts number of entries equal to True</a:t>
            </a:r>
          </a:p>
          <a:p>
            <a:r>
              <a:rPr lang="en-US" baseline="0" dirty="0" err="1"/>
              <a:t>cluster.</a:t>
            </a:r>
            <a:r>
              <a:rPr lang="en-US" b="1" baseline="0" dirty="0" err="1"/>
              <a:t>append</a:t>
            </a:r>
            <a:r>
              <a:rPr lang="en-US" baseline="0" dirty="0"/>
              <a:t>(q) --- appends to the list cluster that the loop iterates over, dangerous but works…</a:t>
            </a:r>
          </a:p>
          <a:p>
            <a:r>
              <a:rPr lang="en-US" baseline="0" dirty="0"/>
              <a:t>list(core) – creates a copy of core; required since we will be deleting from core during the scan (not an elegant solution, but short)</a:t>
            </a:r>
          </a:p>
          <a:p>
            <a:r>
              <a:rPr lang="en-US" baseline="0" dirty="0"/>
              <a:t>Complexity: O(n^2), the clustering is in fact a BFS traversal of a connected component</a:t>
            </a:r>
          </a:p>
          <a:p>
            <a:r>
              <a:rPr lang="en-US" baseline="0" dirty="0"/>
              <a:t>Classic DBSCAN: noise points close to at least one cluster are assigned the first cluster constructed of these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563DD8-32AB-41BE-B1C6-8EAC45222AC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4884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Input from</a:t>
            </a:r>
            <a:r>
              <a:rPr lang="da-DK" baseline="0" dirty="0"/>
              <a:t> </a:t>
            </a:r>
            <a:r>
              <a:rPr lang="da-DK" baseline="0" dirty="0" err="1"/>
              <a:t>Panos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563DD8-32AB-41BE-B1C6-8EAC45222AC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3240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</a:t>
            </a:r>
            <a:r>
              <a:rPr lang="en-US" baseline="0" dirty="0"/>
              <a:t> MNIST with 2 hidden layers of size 16, total number of variables in optimization problem is </a:t>
            </a:r>
            <a:r>
              <a:rPr lang="en-US" b="1" baseline="0" dirty="0"/>
              <a:t>13.002</a:t>
            </a:r>
          </a:p>
          <a:p>
            <a:r>
              <a:rPr lang="en-US" b="1" baseline="0" dirty="0"/>
              <a:t>MNIST = 60.000 training pictures + 10.000 test pictures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563DD8-32AB-41BE-B1C6-8EAC45222AC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8026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weights W and b were generated using </a:t>
            </a:r>
            <a:r>
              <a:rPr lang="en-US" dirty="0" err="1"/>
              <a:t>Keras</a:t>
            </a:r>
            <a:endParaRPr lang="en-US" dirty="0"/>
          </a:p>
          <a:p>
            <a:r>
              <a:rPr lang="en-US" dirty="0"/>
              <a:t>Training set size: 60.000, test set 10.000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563DD8-32AB-41BE-B1C6-8EAC45222AC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5243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Note the orange</a:t>
            </a:r>
            <a:r>
              <a:rPr lang="da-DK" baseline="0" dirty="0"/>
              <a:t> points in </a:t>
            </a:r>
            <a:r>
              <a:rPr lang="da-DK" baseline="0" dirty="0" err="1"/>
              <a:t>blue</a:t>
            </a:r>
            <a:r>
              <a:rPr lang="da-DK" baseline="0" dirty="0"/>
              <a:t> </a:t>
            </a:r>
            <a:r>
              <a:rPr lang="da-DK" baseline="0" dirty="0" err="1"/>
              <a:t>cluster</a:t>
            </a:r>
            <a:r>
              <a:rPr lang="da-DK" baseline="0" dirty="0"/>
              <a:t> – </a:t>
            </a:r>
            <a:r>
              <a:rPr lang="da-DK" baseline="0" dirty="0" err="1"/>
              <a:t>this</a:t>
            </a:r>
            <a:r>
              <a:rPr lang="da-DK" baseline="0" dirty="0"/>
              <a:t> is a </a:t>
            </a:r>
            <a:r>
              <a:rPr lang="da-DK" baseline="0" dirty="0" err="1"/>
              <a:t>shortcomming</a:t>
            </a:r>
            <a:r>
              <a:rPr lang="da-DK" baseline="0" dirty="0"/>
              <a:t> of </a:t>
            </a:r>
            <a:r>
              <a:rPr lang="da-DK" baseline="0" dirty="0" err="1"/>
              <a:t>using</a:t>
            </a:r>
            <a:r>
              <a:rPr lang="da-DK" baseline="0" dirty="0"/>
              <a:t> the distance to the centers of the </a:t>
            </a:r>
            <a:r>
              <a:rPr lang="da-DK" baseline="0" dirty="0" err="1"/>
              <a:t>clusters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563DD8-32AB-41BE-B1C6-8EAC45222AC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1308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Proof</a:t>
            </a:r>
            <a:r>
              <a:rPr lang="en-US" baseline="0" dirty="0"/>
              <a:t> is exercise</a:t>
            </a:r>
            <a:endParaRPr lang="en-US" dirty="0"/>
          </a:p>
          <a:p>
            <a:r>
              <a:rPr lang="en-US" baseline="0" dirty="0"/>
              <a:t>* can minimize independently for x and </a:t>
            </a:r>
          </a:p>
          <a:p>
            <a:r>
              <a:rPr lang="en-US" baseline="0" dirty="0"/>
              <a:t>* look at the derivative at the average – where it will be zero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563DD8-32AB-41BE-B1C6-8EAC45222AC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1471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 err="1"/>
              <a:t>Algorithm</a:t>
            </a:r>
            <a:r>
              <a:rPr lang="da-DK" dirty="0"/>
              <a:t> </a:t>
            </a:r>
            <a:r>
              <a:rPr lang="da-DK" dirty="0" err="1"/>
              <a:t>does</a:t>
            </a:r>
            <a:r>
              <a:rPr lang="da-DK" dirty="0"/>
              <a:t> not </a:t>
            </a:r>
            <a:r>
              <a:rPr lang="da-DK" dirty="0" err="1"/>
              <a:t>relate</a:t>
            </a:r>
            <a:r>
              <a:rPr lang="da-DK" baseline="0" dirty="0"/>
              <a:t> to the </a:t>
            </a:r>
            <a:r>
              <a:rPr lang="da-DK" baseline="0" dirty="0" err="1"/>
              <a:t>optimization</a:t>
            </a:r>
            <a:r>
              <a:rPr lang="da-DK" baseline="0" dirty="0"/>
              <a:t> </a:t>
            </a:r>
            <a:r>
              <a:rPr lang="da-DK" baseline="0" dirty="0" err="1"/>
              <a:t>criteria</a:t>
            </a:r>
            <a:endParaRPr lang="en-US" baseline="0" dirty="0"/>
          </a:p>
          <a:p>
            <a:r>
              <a:rPr lang="en-US" baseline="0" dirty="0"/>
              <a:t>Starts with k input points, but hereafter the centroid candidates are the average</a:t>
            </a:r>
          </a:p>
          <a:p>
            <a:r>
              <a:rPr lang="en-US" baseline="0" dirty="0"/>
              <a:t>The distortion provably becomes better for each step – but can end up in a local minima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563DD8-32AB-41BE-B1C6-8EAC45222AC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6087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Animation 19 </a:t>
            </a:r>
            <a:r>
              <a:rPr lang="da-DK" dirty="0" err="1"/>
              <a:t>states</a:t>
            </a:r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563DD8-32AB-41BE-B1C6-8EAC45222AC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9003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Finding 3 clusters</a:t>
            </a:r>
          </a:p>
          <a:p>
            <a:r>
              <a:rPr lang="en-US" dirty="0"/>
              <a:t>Heuristic</a:t>
            </a:r>
            <a:r>
              <a:rPr lang="en-US" baseline="0" dirty="0"/>
              <a:t> – to avoid getting stuck in local minima repeat for several different random start positions and take best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563DD8-32AB-41BE-B1C6-8EAC45222AC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5934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This</a:t>
            </a:r>
            <a:r>
              <a:rPr lang="da-DK" baseline="0" dirty="0"/>
              <a:t> </a:t>
            </a:r>
            <a:r>
              <a:rPr lang="da-DK" baseline="0" dirty="0" err="1"/>
              <a:t>code</a:t>
            </a:r>
            <a:r>
              <a:rPr lang="da-DK" baseline="0" dirty="0"/>
              <a:t> </a:t>
            </a:r>
            <a:r>
              <a:rPr lang="da-DK" baseline="0" dirty="0" err="1"/>
              <a:t>deviates</a:t>
            </a:r>
            <a:r>
              <a:rPr lang="da-DK" baseline="0" dirty="0"/>
              <a:t> from the </a:t>
            </a:r>
            <a:r>
              <a:rPr lang="da-DK" baseline="0" dirty="0" err="1"/>
              <a:t>code</a:t>
            </a:r>
            <a:r>
              <a:rPr lang="da-DK" baseline="0" dirty="0"/>
              <a:t> in the book, </a:t>
            </a:r>
            <a:r>
              <a:rPr lang="da-DK" baseline="0" dirty="0" err="1"/>
              <a:t>that</a:t>
            </a:r>
            <a:r>
              <a:rPr lang="da-DK" baseline="0" dirty="0"/>
              <a:t> gives an </a:t>
            </a:r>
            <a:r>
              <a:rPr lang="da-DK" baseline="0" dirty="0" err="1"/>
              <a:t>object</a:t>
            </a:r>
            <a:r>
              <a:rPr lang="da-DK" baseline="0" dirty="0"/>
              <a:t> </a:t>
            </a:r>
            <a:r>
              <a:rPr lang="da-DK" baseline="0" dirty="0" err="1"/>
              <a:t>oriented</a:t>
            </a:r>
            <a:r>
              <a:rPr lang="da-DK" baseline="0" dirty="0"/>
              <a:t> approach to store </a:t>
            </a:r>
            <a:r>
              <a:rPr lang="da-DK" baseline="0" dirty="0" err="1"/>
              <a:t>objects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563DD8-32AB-41BE-B1C6-8EAC45222AC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6083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k-</a:t>
            </a:r>
            <a:r>
              <a:rPr lang="da-DK" dirty="0" err="1"/>
              <a:t>means</a:t>
            </a:r>
            <a:r>
              <a:rPr lang="da-DK" dirty="0"/>
              <a:t>++</a:t>
            </a:r>
            <a:r>
              <a:rPr lang="da-DK" baseline="0" dirty="0"/>
              <a:t> just </a:t>
            </a:r>
            <a:r>
              <a:rPr lang="da-DK" baseline="0" dirty="0" err="1"/>
              <a:t>chooses</a:t>
            </a:r>
            <a:r>
              <a:rPr lang="da-DK" baseline="0" dirty="0"/>
              <a:t> an initial set of </a:t>
            </a:r>
            <a:r>
              <a:rPr lang="da-DK" baseline="0" dirty="0" err="1"/>
              <a:t>centroids</a:t>
            </a:r>
            <a:r>
              <a:rPr lang="da-DK" baseline="0" dirty="0"/>
              <a:t> </a:t>
            </a:r>
            <a:r>
              <a:rPr lang="da-DK" baseline="0" dirty="0" err="1"/>
              <a:t>incrementally</a:t>
            </a:r>
            <a:r>
              <a:rPr lang="da-DK" baseline="0" dirty="0"/>
              <a:t>, </a:t>
            </a:r>
            <a:r>
              <a:rPr lang="da-DK" baseline="0" dirty="0" err="1"/>
              <a:t>always</a:t>
            </a:r>
            <a:r>
              <a:rPr lang="da-DK" baseline="0" dirty="0"/>
              <a:t> </a:t>
            </a:r>
            <a:r>
              <a:rPr lang="da-DK" baseline="0" dirty="0" err="1"/>
              <a:t>selecting</a:t>
            </a:r>
            <a:r>
              <a:rPr lang="da-DK" baseline="0" dirty="0"/>
              <a:t> the point </a:t>
            </a:r>
            <a:r>
              <a:rPr lang="da-DK" baseline="0" dirty="0" err="1"/>
              <a:t>furthest</a:t>
            </a:r>
            <a:r>
              <a:rPr lang="da-DK" baseline="0" dirty="0"/>
              <a:t> </a:t>
            </a:r>
            <a:r>
              <a:rPr lang="da-DK" baseline="0" dirty="0" err="1"/>
              <a:t>away</a:t>
            </a:r>
            <a:r>
              <a:rPr lang="da-DK" baseline="0" dirty="0"/>
              <a:t> from all </a:t>
            </a:r>
            <a:r>
              <a:rPr lang="da-DK" baseline="0" dirty="0" err="1"/>
              <a:t>other</a:t>
            </a:r>
            <a:r>
              <a:rPr lang="da-DK" baseline="0" dirty="0"/>
              <a:t> points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563DD8-32AB-41BE-B1C6-8EAC45222AC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9812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 err="1"/>
              <a:t>vq</a:t>
            </a:r>
            <a:r>
              <a:rPr lang="en-US" b="0" dirty="0"/>
              <a:t> = vector quantization</a:t>
            </a:r>
          </a:p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563DD8-32AB-41BE-B1C6-8EAC45222AC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6227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0A9CD-0304-4E0B-9E82-E7E0115DE05B}" type="datetimeFigureOut">
              <a:rPr lang="en-US" smtClean="0"/>
              <a:t>4/29/2024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63A6A-E3D0-469A-8682-26234C6E37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6827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0A9CD-0304-4E0B-9E82-E7E0115DE05B}" type="datetimeFigureOut">
              <a:rPr lang="en-US" smtClean="0"/>
              <a:t>4/29/2024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63A6A-E3D0-469A-8682-26234C6E37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6055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0A9CD-0304-4E0B-9E82-E7E0115DE05B}" type="datetimeFigureOut">
              <a:rPr lang="en-US" smtClean="0"/>
              <a:t>4/29/2024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63A6A-E3D0-469A-8682-26234C6E37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6419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57188" indent="-357188">
              <a:buClr>
                <a:srgbClr val="C00000"/>
              </a:buClr>
              <a:buFont typeface="Wingdings" panose="05000000000000000000" pitchFamily="2" charset="2"/>
              <a:buChar char="§"/>
              <a:defRPr/>
            </a:lvl1pPr>
            <a:lvl2pPr>
              <a:buClr>
                <a:srgbClr val="C00000"/>
              </a:buClr>
              <a:defRPr/>
            </a:lvl2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0A9CD-0304-4E0B-9E82-E7E0115DE05B}" type="datetimeFigureOut">
              <a:rPr lang="en-US" smtClean="0"/>
              <a:t>4/29/2024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63A6A-E3D0-469A-8682-26234C6E37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4733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0A9CD-0304-4E0B-9E82-E7E0115DE05B}" type="datetimeFigureOut">
              <a:rPr lang="en-US" smtClean="0"/>
              <a:t>4/29/2024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63A6A-E3D0-469A-8682-26234C6E37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6451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0A9CD-0304-4E0B-9E82-E7E0115DE05B}" type="datetimeFigureOut">
              <a:rPr lang="en-US" smtClean="0"/>
              <a:t>4/29/2024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63A6A-E3D0-469A-8682-26234C6E37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0520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0A9CD-0304-4E0B-9E82-E7E0115DE05B}" type="datetimeFigureOut">
              <a:rPr lang="en-US" smtClean="0"/>
              <a:t>4/29/2024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63A6A-E3D0-469A-8682-26234C6E37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9780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0A9CD-0304-4E0B-9E82-E7E0115DE05B}" type="datetimeFigureOut">
              <a:rPr lang="en-US" smtClean="0"/>
              <a:t>4/29/2024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63A6A-E3D0-469A-8682-26234C6E37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377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0A9CD-0304-4E0B-9E82-E7E0115DE05B}" type="datetimeFigureOut">
              <a:rPr lang="en-US" smtClean="0"/>
              <a:t>4/29/2024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63A6A-E3D0-469A-8682-26234C6E37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4792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0A9CD-0304-4E0B-9E82-E7E0115DE05B}" type="datetimeFigureOut">
              <a:rPr lang="en-US" smtClean="0"/>
              <a:t>4/29/2024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63A6A-E3D0-469A-8682-26234C6E37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7897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0A9CD-0304-4E0B-9E82-E7E0115DE05B}" type="datetimeFigureOut">
              <a:rPr lang="en-US" smtClean="0"/>
              <a:t>4/29/2024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63A6A-E3D0-469A-8682-26234C6E37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8114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60A9CD-0304-4E0B-9E82-E7E0115DE05B}" type="datetimeFigureOut">
              <a:rPr lang="en-US" smtClean="0"/>
              <a:t>4/29/2024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963A6A-E3D0-469A-8682-26234C6E37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7961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C00000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xkcd.com/1838/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scipy.org/doc/scipy/reference/generated/scipy.cluster.vq.kmeans.html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scipy.org/doc/scipy/reference/generated/scipy.cluster.vq.kmeans.html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scikit-learn.org/stable/modules/clustering.html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dnuggets.com/2015/05/top-10-data-mining-algorithms-explained.html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kdnuggets.com/2015/05/top-10-data-mining-algorithms-explained.html" TargetMode="External"/><Relationship Id="rId4" Type="http://schemas.openxmlformats.org/officeDocument/2006/relationships/hyperlink" Target="https://doi.org/10.1007/s10115-007-0114-2" TargetMode="Externa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32.png"/><Relationship Id="rId7" Type="http://schemas.openxmlformats.org/officeDocument/2006/relationships/image" Target="../media/image34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140.png"/><Relationship Id="rId4" Type="http://schemas.openxmlformats.org/officeDocument/2006/relationships/image" Target="../media/image33.png"/><Relationship Id="rId9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13" Type="http://schemas.openxmlformats.org/officeDocument/2006/relationships/image" Target="../media/image16.jpeg"/><Relationship Id="rId18" Type="http://schemas.openxmlformats.org/officeDocument/2006/relationships/image" Target="../media/image21.jpeg"/><Relationship Id="rId3" Type="http://schemas.openxmlformats.org/officeDocument/2006/relationships/image" Target="../media/image6.jpeg"/><Relationship Id="rId7" Type="http://schemas.openxmlformats.org/officeDocument/2006/relationships/image" Target="../media/image10.jpeg"/><Relationship Id="rId12" Type="http://schemas.openxmlformats.org/officeDocument/2006/relationships/image" Target="../media/image15.jpeg"/><Relationship Id="rId17" Type="http://schemas.openxmlformats.org/officeDocument/2006/relationships/image" Target="../media/image20.jpe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19.jpeg"/><Relationship Id="rId20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11" Type="http://schemas.openxmlformats.org/officeDocument/2006/relationships/image" Target="../media/image14.jpeg"/><Relationship Id="rId5" Type="http://schemas.openxmlformats.org/officeDocument/2006/relationships/image" Target="../media/image8.jpeg"/><Relationship Id="rId15" Type="http://schemas.openxmlformats.org/officeDocument/2006/relationships/image" Target="../media/image18.jpeg"/><Relationship Id="rId10" Type="http://schemas.openxmlformats.org/officeDocument/2006/relationships/image" Target="../media/image13.jpeg"/><Relationship Id="rId19" Type="http://schemas.openxmlformats.org/officeDocument/2006/relationships/image" Target="../media/image22.jpeg"/><Relationship Id="rId4" Type="http://schemas.openxmlformats.org/officeDocument/2006/relationships/image" Target="../media/image7.jpeg"/><Relationship Id="rId9" Type="http://schemas.openxmlformats.org/officeDocument/2006/relationships/image" Target="../media/image12.jpeg"/><Relationship Id="rId14" Type="http://schemas.openxmlformats.org/officeDocument/2006/relationships/image" Target="../media/image1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8632" y="2920558"/>
            <a:ext cx="9881850" cy="1325563"/>
          </a:xfrm>
        </p:spPr>
        <p:txBody>
          <a:bodyPr/>
          <a:lstStyle/>
          <a:p>
            <a:pPr algn="r"/>
            <a:r>
              <a:rPr lang="da-DK" dirty="0"/>
              <a:t>Clustering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36355" y="3920647"/>
            <a:ext cx="3995057" cy="2937353"/>
          </a:xfrm>
        </p:spPr>
        <p:txBody>
          <a:bodyPr>
            <a:normAutofit/>
          </a:bodyPr>
          <a:lstStyle/>
          <a:p>
            <a:r>
              <a:rPr lang="da-DK" dirty="0"/>
              <a:t>k-</a:t>
            </a:r>
            <a:r>
              <a:rPr lang="da-DK" dirty="0" err="1"/>
              <a:t>means</a:t>
            </a:r>
            <a:endParaRPr lang="da-DK" dirty="0"/>
          </a:p>
          <a:p>
            <a:r>
              <a:rPr lang="en-US" dirty="0" err="1"/>
              <a:t>scipy.cluster.vq.kmeans</a:t>
            </a:r>
            <a:endParaRPr lang="en-US" dirty="0"/>
          </a:p>
          <a:p>
            <a:r>
              <a:rPr lang="en-US" dirty="0"/>
              <a:t>DBSCAN*</a:t>
            </a:r>
          </a:p>
          <a:p>
            <a:r>
              <a:rPr lang="en-US" dirty="0"/>
              <a:t>neural networks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4ECF1EE-0298-41FD-8FF5-17FCD26AF6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368" y="143606"/>
            <a:ext cx="5559319" cy="6570787"/>
          </a:xfrm>
          <a:prstGeom prst="rect">
            <a:avLst/>
          </a:prstGeom>
          <a:ln>
            <a:noFill/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9A4FD23-F09F-4CFA-BCF5-DC3068328A35}"/>
              </a:ext>
            </a:extLst>
          </p:cNvPr>
          <p:cNvSpPr/>
          <p:nvPr/>
        </p:nvSpPr>
        <p:spPr>
          <a:xfrm>
            <a:off x="5813666" y="6345061"/>
            <a:ext cx="17098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4"/>
              </a:rPr>
              <a:t>xkcd.com/1838/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25288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k-</a:t>
            </a:r>
            <a:r>
              <a:rPr lang="da-DK" dirty="0" err="1"/>
              <a:t>mean</a:t>
            </a:r>
            <a:r>
              <a:rPr lang="da-DK" dirty="0"/>
              <a:t> </a:t>
            </a:r>
            <a:r>
              <a:rPr lang="da-DK" dirty="0" err="1"/>
              <a:t>limitations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018130"/>
            <a:ext cx="10515600" cy="4351338"/>
          </a:xfrm>
        </p:spPr>
        <p:txBody>
          <a:bodyPr/>
          <a:lstStyle/>
          <a:p>
            <a:r>
              <a:rPr lang="da-DK" dirty="0"/>
              <a:t>Can </a:t>
            </a:r>
            <a:r>
              <a:rPr lang="da-DK" dirty="0" err="1"/>
              <a:t>easily</a:t>
            </a:r>
            <a:r>
              <a:rPr lang="da-DK" dirty="0"/>
              <a:t> </a:t>
            </a:r>
            <a:r>
              <a:rPr lang="da-DK" dirty="0" err="1"/>
              <a:t>converge</a:t>
            </a:r>
            <a:r>
              <a:rPr lang="da-DK" dirty="0"/>
              <a:t> to a solution </a:t>
            </a:r>
            <a:r>
              <a:rPr lang="da-DK" dirty="0">
                <a:solidFill>
                  <a:schemeClr val="accent1">
                    <a:lumMod val="50000"/>
                  </a:schemeClr>
                </a:solidFill>
              </a:rPr>
              <a:t>far from a global minimum</a:t>
            </a:r>
          </a:p>
          <a:p>
            <a:pPr lvl="1"/>
            <a:r>
              <a:rPr lang="da-DK" dirty="0"/>
              <a:t>Solution – </a:t>
            </a:r>
            <a:r>
              <a:rPr lang="da-DK" dirty="0" err="1"/>
              <a:t>try</a:t>
            </a:r>
            <a:r>
              <a:rPr lang="da-DK" dirty="0"/>
              <a:t> </a:t>
            </a:r>
            <a:r>
              <a:rPr lang="da-DK" dirty="0" err="1"/>
              <a:t>several</a:t>
            </a:r>
            <a:r>
              <a:rPr lang="da-DK" dirty="0"/>
              <a:t> times and </a:t>
            </a:r>
            <a:r>
              <a:rPr lang="da-DK" dirty="0" err="1"/>
              <a:t>take</a:t>
            </a:r>
            <a:r>
              <a:rPr lang="da-DK" dirty="0"/>
              <a:t> the </a:t>
            </a:r>
            <a:r>
              <a:rPr lang="da-DK" dirty="0" err="1"/>
              <a:t>best</a:t>
            </a:r>
            <a:r>
              <a:rPr lang="da-DK" dirty="0"/>
              <a:t> </a:t>
            </a:r>
            <a:br>
              <a:rPr lang="da-DK" dirty="0"/>
            </a:br>
            <a:r>
              <a:rPr lang="da-DK" dirty="0"/>
              <a:t>(</a:t>
            </a:r>
            <a:r>
              <a:rPr lang="da-DK" dirty="0" err="1"/>
              <a:t>possibly</a:t>
            </a:r>
            <a:r>
              <a:rPr lang="da-DK" dirty="0"/>
              <a:t> </a:t>
            </a:r>
            <a:r>
              <a:rPr lang="da-DK" dirty="0" err="1"/>
              <a:t>since</a:t>
            </a:r>
            <a:r>
              <a:rPr lang="da-DK" dirty="0"/>
              <a:t> </a:t>
            </a:r>
            <a:r>
              <a:rPr lang="da-DK" dirty="0" err="1"/>
              <a:t>we</a:t>
            </a:r>
            <a:r>
              <a:rPr lang="da-DK" dirty="0"/>
              <a:t> </a:t>
            </a:r>
            <a:r>
              <a:rPr lang="da-DK" dirty="0" err="1"/>
              <a:t>can</a:t>
            </a:r>
            <a:r>
              <a:rPr lang="da-DK" dirty="0"/>
              <a:t> measure the </a:t>
            </a:r>
            <a:r>
              <a:rPr lang="da-DK" dirty="0" err="1"/>
              <a:t>quality</a:t>
            </a:r>
            <a:r>
              <a:rPr lang="da-DK" dirty="0"/>
              <a:t> (= </a:t>
            </a:r>
            <a:r>
              <a:rPr lang="da-DK" dirty="0" err="1"/>
              <a:t>distortion</a:t>
            </a:r>
            <a:r>
              <a:rPr lang="da-DK" dirty="0"/>
              <a:t>) of a solution)</a:t>
            </a:r>
          </a:p>
          <a:p>
            <a:pPr lvl="1"/>
            <a:endParaRPr lang="da-DK" dirty="0"/>
          </a:p>
          <a:p>
            <a:r>
              <a:rPr lang="da-DK" dirty="0">
                <a:solidFill>
                  <a:schemeClr val="accent1">
                    <a:lumMod val="50000"/>
                  </a:schemeClr>
                </a:solidFill>
              </a:rPr>
              <a:t>Clusters</a:t>
            </a:r>
            <a:r>
              <a:rPr lang="da-DK" dirty="0"/>
              <a:t> </a:t>
            </a:r>
            <a:r>
              <a:rPr lang="da-DK" dirty="0" err="1"/>
              <a:t>can</a:t>
            </a:r>
            <a:r>
              <a:rPr lang="da-DK" dirty="0"/>
              <a:t> </a:t>
            </a:r>
            <a:r>
              <a:rPr lang="da-DK" dirty="0" err="1"/>
              <a:t>become</a:t>
            </a:r>
            <a:r>
              <a:rPr lang="da-DK" dirty="0"/>
              <a:t> </a:t>
            </a:r>
            <a:r>
              <a:rPr lang="da-DK" dirty="0" err="1">
                <a:solidFill>
                  <a:schemeClr val="accent1">
                    <a:lumMod val="50000"/>
                  </a:schemeClr>
                </a:solidFill>
              </a:rPr>
              <a:t>empty</a:t>
            </a:r>
            <a:r>
              <a:rPr lang="da-DK" dirty="0"/>
              <a:t> </a:t>
            </a:r>
          </a:p>
          <a:p>
            <a:pPr lvl="1"/>
            <a:r>
              <a:rPr lang="da-DK" dirty="0"/>
              <a:t>Solution – discard and restart / </a:t>
            </a:r>
            <a:r>
              <a:rPr lang="da-DK" dirty="0" err="1"/>
              <a:t>take</a:t>
            </a:r>
            <a:r>
              <a:rPr lang="da-DK" dirty="0"/>
              <a:t> a </a:t>
            </a:r>
            <a:r>
              <a:rPr lang="da-DK" dirty="0" err="1"/>
              <a:t>random</a:t>
            </a:r>
            <a:r>
              <a:rPr lang="da-DK" dirty="0"/>
              <a:t> point out as a new </a:t>
            </a:r>
            <a:r>
              <a:rPr lang="da-DK" dirty="0" err="1"/>
              <a:t>centroid</a:t>
            </a:r>
            <a:r>
              <a:rPr lang="da-DK" dirty="0"/>
              <a:t> / </a:t>
            </a:r>
            <a:r>
              <a:rPr lang="da-DK" dirty="0" err="1"/>
              <a:t>take</a:t>
            </a:r>
            <a:r>
              <a:rPr lang="da-DK" dirty="0"/>
              <a:t> point </a:t>
            </a:r>
            <a:r>
              <a:rPr lang="da-DK" dirty="0" err="1"/>
              <a:t>furthest</a:t>
            </a:r>
            <a:r>
              <a:rPr lang="da-DK" dirty="0"/>
              <a:t> </a:t>
            </a:r>
            <a:r>
              <a:rPr lang="da-DK" dirty="0" err="1"/>
              <a:t>away</a:t>
            </a:r>
            <a:r>
              <a:rPr lang="da-DK" dirty="0"/>
              <a:t> from </a:t>
            </a:r>
            <a:r>
              <a:rPr lang="da-DK" dirty="0" err="1"/>
              <a:t>existing</a:t>
            </a:r>
            <a:r>
              <a:rPr lang="da-DK" dirty="0"/>
              <a:t> </a:t>
            </a:r>
            <a:r>
              <a:rPr lang="da-DK" dirty="0" err="1"/>
              <a:t>centroids</a:t>
            </a:r>
            <a:r>
              <a:rPr lang="da-DK" dirty="0"/>
              <a:t> / ....</a:t>
            </a:r>
          </a:p>
          <a:p>
            <a:pPr lvl="1"/>
            <a:endParaRPr lang="da-DK" dirty="0"/>
          </a:p>
          <a:p>
            <a:r>
              <a:rPr lang="da-DK" dirty="0">
                <a:solidFill>
                  <a:schemeClr val="accent1">
                    <a:lumMod val="50000"/>
                  </a:schemeClr>
                </a:solidFill>
              </a:rPr>
              <a:t>Sensitive</a:t>
            </a:r>
            <a:r>
              <a:rPr lang="da-DK" dirty="0"/>
              <a:t> to the </a:t>
            </a:r>
            <a:r>
              <a:rPr lang="da-DK" dirty="0" err="1">
                <a:solidFill>
                  <a:schemeClr val="accent1">
                    <a:lumMod val="50000"/>
                  </a:schemeClr>
                </a:solidFill>
              </a:rPr>
              <a:t>scales</a:t>
            </a:r>
            <a:r>
              <a:rPr lang="da-DK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da-DK" dirty="0"/>
              <a:t>of the </a:t>
            </a:r>
            <a:r>
              <a:rPr lang="da-DK" dirty="0" err="1"/>
              <a:t>different</a:t>
            </a:r>
            <a:r>
              <a:rPr lang="da-DK" dirty="0"/>
              <a:t> dimensions </a:t>
            </a:r>
          </a:p>
          <a:p>
            <a:pPr lvl="1"/>
            <a:r>
              <a:rPr lang="da-DK" dirty="0"/>
              <a:t>Solution – </a:t>
            </a:r>
            <a:r>
              <a:rPr lang="da-DK" dirty="0" err="1"/>
              <a:t>apply</a:t>
            </a:r>
            <a:r>
              <a:rPr lang="da-DK" dirty="0"/>
              <a:t> </a:t>
            </a:r>
            <a:r>
              <a:rPr lang="da-DK" dirty="0" err="1"/>
              <a:t>some</a:t>
            </a:r>
            <a:r>
              <a:rPr lang="da-DK" dirty="0"/>
              <a:t> kind of initial </a:t>
            </a:r>
            <a:r>
              <a:rPr lang="da-DK" dirty="0" err="1"/>
              <a:t>normalization</a:t>
            </a:r>
            <a:r>
              <a:rPr lang="da-DK" dirty="0"/>
              <a:t> of </a:t>
            </a:r>
            <a:r>
              <a:rPr lang="da-DK" dirty="0" err="1"/>
              <a:t>coordinates</a:t>
            </a:r>
            <a:endParaRPr lang="da-DK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A91372-C1C4-1F44-9061-47F02CCC6C5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4913" y="2026705"/>
            <a:ext cx="487666" cy="405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8746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k-</a:t>
            </a:r>
            <a:r>
              <a:rPr lang="da-DK" dirty="0" err="1"/>
              <a:t>means</a:t>
            </a:r>
            <a:r>
              <a:rPr lang="da-DK" dirty="0"/>
              <a:t> - </a:t>
            </a:r>
            <a:r>
              <a:rPr lang="da-DK" dirty="0" err="1"/>
              <a:t>better</a:t>
            </a:r>
            <a:r>
              <a:rPr lang="da-DK" dirty="0"/>
              <a:t> </a:t>
            </a:r>
            <a:r>
              <a:rPr lang="da-DK" dirty="0" err="1"/>
              <a:t>bounds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/>
              <a:t>The </a:t>
            </a:r>
            <a:r>
              <a:rPr lang="da-DK" dirty="0">
                <a:solidFill>
                  <a:schemeClr val="accent1">
                    <a:lumMod val="50000"/>
                  </a:schemeClr>
                </a:solidFill>
              </a:rPr>
              <a:t>k-</a:t>
            </a:r>
            <a:r>
              <a:rPr lang="da-DK" dirty="0" err="1">
                <a:solidFill>
                  <a:schemeClr val="accent1">
                    <a:lumMod val="50000"/>
                  </a:schemeClr>
                </a:solidFill>
              </a:rPr>
              <a:t>means</a:t>
            </a:r>
            <a:r>
              <a:rPr lang="da-DK" dirty="0">
                <a:solidFill>
                  <a:schemeClr val="accent1">
                    <a:lumMod val="50000"/>
                  </a:schemeClr>
                </a:solidFill>
              </a:rPr>
              <a:t>++ </a:t>
            </a:r>
            <a:r>
              <a:rPr lang="da-DK" dirty="0" err="1"/>
              <a:t>algorithm</a:t>
            </a:r>
            <a:r>
              <a:rPr lang="da-DK" dirty="0"/>
              <a:t> </a:t>
            </a:r>
            <a:r>
              <a:rPr lang="da-DK" dirty="0" err="1"/>
              <a:t>achieves</a:t>
            </a:r>
            <a:r>
              <a:rPr lang="da-DK" dirty="0"/>
              <a:t> an </a:t>
            </a:r>
            <a:r>
              <a:rPr lang="da-DK" dirty="0" err="1">
                <a:solidFill>
                  <a:schemeClr val="accent1">
                    <a:lumMod val="50000"/>
                  </a:schemeClr>
                </a:solidFill>
              </a:rPr>
              <a:t>expected</a:t>
            </a:r>
            <a:r>
              <a:rPr lang="da-DK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da-DK" dirty="0" err="1">
                <a:solidFill>
                  <a:schemeClr val="accent1">
                    <a:lumMod val="50000"/>
                  </a:schemeClr>
                </a:solidFill>
              </a:rPr>
              <a:t>guarantee</a:t>
            </a:r>
            <a:r>
              <a:rPr lang="da-DK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da-DK" dirty="0"/>
              <a:t>to </a:t>
            </a:r>
            <a:r>
              <a:rPr lang="da-DK" dirty="0" err="1"/>
              <a:t>be</a:t>
            </a:r>
            <a:r>
              <a:rPr lang="da-DK" dirty="0"/>
              <a:t> at most a factor 8(2 + </a:t>
            </a:r>
            <a:r>
              <a:rPr lang="da-DK" dirty="0" err="1"/>
              <a:t>ln</a:t>
            </a:r>
            <a:r>
              <a:rPr lang="da-DK" dirty="0"/>
              <a:t> </a:t>
            </a:r>
            <a:r>
              <a:rPr lang="da-DK" i="1" dirty="0"/>
              <a:t>k</a:t>
            </a:r>
            <a:r>
              <a:rPr lang="da-DK" dirty="0"/>
              <a:t>) from the optimal [</a:t>
            </a:r>
            <a:r>
              <a:rPr lang="en-US" dirty="0" err="1"/>
              <a:t>Vassilvitskii</a:t>
            </a:r>
            <a:r>
              <a:rPr lang="en-US" dirty="0"/>
              <a:t> &amp; Arthur]</a:t>
            </a:r>
            <a:endParaRPr lang="da-DK" dirty="0"/>
          </a:p>
          <a:p>
            <a:endParaRPr lang="da-DK" dirty="0"/>
          </a:p>
          <a:p>
            <a:r>
              <a:rPr lang="da-DK" dirty="0" err="1"/>
              <a:t>There</a:t>
            </a:r>
            <a:r>
              <a:rPr lang="da-DK" dirty="0"/>
              <a:t> </a:t>
            </a:r>
            <a:r>
              <a:rPr lang="da-DK" dirty="0" err="1"/>
              <a:t>exist</a:t>
            </a:r>
            <a:r>
              <a:rPr lang="da-DK" dirty="0"/>
              <a:t> </a:t>
            </a:r>
            <a:r>
              <a:rPr lang="da-DK" dirty="0" err="1">
                <a:solidFill>
                  <a:schemeClr val="accent1">
                    <a:lumMod val="50000"/>
                  </a:schemeClr>
                </a:solidFill>
              </a:rPr>
              <a:t>polynomial</a:t>
            </a:r>
            <a:r>
              <a:rPr lang="da-DK" dirty="0">
                <a:solidFill>
                  <a:schemeClr val="accent1">
                    <a:lumMod val="50000"/>
                  </a:schemeClr>
                </a:solidFill>
              </a:rPr>
              <a:t> time </a:t>
            </a:r>
            <a:r>
              <a:rPr lang="da-DK" dirty="0" err="1">
                <a:solidFill>
                  <a:schemeClr val="accent1">
                    <a:lumMod val="50000"/>
                  </a:schemeClr>
                </a:solidFill>
              </a:rPr>
              <a:t>approximation</a:t>
            </a:r>
            <a:r>
              <a:rPr lang="da-DK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da-DK" dirty="0" err="1">
                <a:solidFill>
                  <a:schemeClr val="accent1">
                    <a:lumMod val="50000"/>
                  </a:schemeClr>
                </a:solidFill>
              </a:rPr>
              <a:t>schemes</a:t>
            </a:r>
            <a:r>
              <a:rPr lang="da-DK" dirty="0"/>
              <a:t> </a:t>
            </a:r>
            <a:r>
              <a:rPr lang="da-DK" dirty="0" err="1"/>
              <a:t>that</a:t>
            </a:r>
            <a:r>
              <a:rPr lang="da-DK" dirty="0"/>
              <a:t> find a solution </a:t>
            </a:r>
            <a:r>
              <a:rPr lang="da-DK" dirty="0" err="1"/>
              <a:t>that</a:t>
            </a:r>
            <a:r>
              <a:rPr lang="da-DK" dirty="0"/>
              <a:t> is </a:t>
            </a:r>
            <a:r>
              <a:rPr lang="da-DK" dirty="0" err="1"/>
              <a:t>guaranteed</a:t>
            </a:r>
            <a:r>
              <a:rPr lang="da-DK" dirty="0"/>
              <a:t> 1 + </a:t>
            </a:r>
            <a:r>
              <a:rPr lang="el-GR" dirty="0"/>
              <a:t>ε</a:t>
            </a:r>
            <a:r>
              <a:rPr lang="da-DK" dirty="0"/>
              <a:t> of the optimal (but </a:t>
            </a:r>
            <a:r>
              <a:rPr lang="da-DK" dirty="0" err="1"/>
              <a:t>running</a:t>
            </a:r>
            <a:r>
              <a:rPr lang="da-DK" dirty="0"/>
              <a:t> time </a:t>
            </a:r>
            <a:r>
              <a:rPr lang="da-DK" dirty="0" err="1"/>
              <a:t>exponential</a:t>
            </a:r>
            <a:r>
              <a:rPr lang="da-DK" dirty="0"/>
              <a:t> in </a:t>
            </a:r>
            <a:r>
              <a:rPr lang="da-DK" i="1" dirty="0"/>
              <a:t>k</a:t>
            </a:r>
            <a:r>
              <a:rPr lang="da-DK" dirty="0"/>
              <a:t> and dimension of points) [</a:t>
            </a:r>
            <a:r>
              <a:rPr lang="en-US" dirty="0" err="1"/>
              <a:t>Har</a:t>
            </a:r>
            <a:r>
              <a:rPr lang="en-US" dirty="0"/>
              <a:t> </a:t>
            </a:r>
            <a:r>
              <a:rPr lang="en-US" dirty="0" err="1"/>
              <a:t>Peled</a:t>
            </a:r>
            <a:r>
              <a:rPr lang="en-US" dirty="0"/>
              <a:t> et al.]</a:t>
            </a:r>
            <a:endParaRPr lang="da-DK" dirty="0"/>
          </a:p>
          <a:p>
            <a:endParaRPr lang="da-DK" b="1" dirty="0"/>
          </a:p>
          <a:p>
            <a:r>
              <a:rPr lang="da-DK" b="1" dirty="0"/>
              <a:t>In </a:t>
            </a:r>
            <a:r>
              <a:rPr lang="da-DK" b="1" dirty="0" err="1"/>
              <a:t>practice</a:t>
            </a:r>
            <a:r>
              <a:rPr lang="da-DK" b="1" dirty="0"/>
              <a:t>: A </a:t>
            </a:r>
            <a:r>
              <a:rPr lang="da-DK" b="1" dirty="0" err="1"/>
              <a:t>heuristic</a:t>
            </a:r>
            <a:r>
              <a:rPr lang="da-DK" b="1" dirty="0"/>
              <a:t> is most </a:t>
            </a:r>
            <a:r>
              <a:rPr lang="da-DK" b="1" dirty="0" err="1"/>
              <a:t>often</a:t>
            </a:r>
            <a:r>
              <a:rPr lang="da-DK" b="1" dirty="0"/>
              <a:t> the </a:t>
            </a:r>
            <a:r>
              <a:rPr lang="da-DK" b="1" dirty="0" err="1"/>
              <a:t>algorithm</a:t>
            </a:r>
            <a:r>
              <a:rPr lang="da-DK" b="1" dirty="0"/>
              <a:t> of </a:t>
            </a:r>
            <a:r>
              <a:rPr lang="da-DK" b="1" dirty="0" err="1"/>
              <a:t>choice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6780634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scipy.cluster.vq.kmeans</a:t>
            </a:r>
            <a:br>
              <a:rPr lang="en-US" dirty="0"/>
            </a:b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383665" y="6304284"/>
            <a:ext cx="86192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>
                <a:hlinkClick r:id="rId3"/>
              </a:rPr>
              <a:t>docs.scipy.org/doc/</a:t>
            </a:r>
            <a:r>
              <a:rPr lang="en-US" dirty="0" err="1">
                <a:hlinkClick r:id="rId3"/>
              </a:rPr>
              <a:t>scipy</a:t>
            </a:r>
            <a:r>
              <a:rPr lang="en-US" dirty="0">
                <a:hlinkClick r:id="rId3"/>
              </a:rPr>
              <a:t>/reference/generated/scipy.cluster.vq.kmeans.html</a:t>
            </a:r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2042590"/>
              </p:ext>
            </p:extLst>
          </p:nvPr>
        </p:nvGraphicFramePr>
        <p:xfrm>
          <a:off x="404329" y="1863114"/>
          <a:ext cx="7028180" cy="2529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28180">
                  <a:extLst>
                    <a:ext uri="{9D8B030D-6E8A-4147-A177-3AD203B41FA5}">
                      <a16:colId xmlns:a16="http://schemas.microsoft.com/office/drawing/2014/main" val="187368282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da-DK" sz="16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k_means.py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0819881"/>
                  </a:ext>
                </a:extLst>
              </a:tr>
              <a:tr h="2088904">
                <a:tc>
                  <a:txBody>
                    <a:bodyPr/>
                    <a:lstStyle/>
                    <a:p>
                      <a:r>
                        <a:rPr lang="en-US" sz="16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from </a:t>
                      </a:r>
                      <a:r>
                        <a:rPr lang="en-US" sz="1600" b="1" dirty="0" err="1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scipy.cluster.vq</a:t>
                      </a:r>
                      <a:r>
                        <a:rPr lang="en-US" sz="16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import </a:t>
                      </a:r>
                      <a:r>
                        <a:rPr lang="en-US" sz="1600" b="1" dirty="0" err="1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kmeans</a:t>
                      </a:r>
                      <a:r>
                        <a:rPr lang="en-US" sz="16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, </a:t>
                      </a:r>
                      <a:r>
                        <a:rPr lang="en-US" sz="1600" b="1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whiten</a:t>
                      </a:r>
                    </a:p>
                    <a:p>
                      <a:pPr>
                        <a:spcAft>
                          <a:spcPts val="600"/>
                        </a:spcAft>
                      </a:pPr>
                      <a:r>
                        <a:rPr lang="pt-BR" sz="16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import matplotlib.pyplot as plt</a:t>
                      </a:r>
                    </a:p>
                    <a:p>
                      <a:r>
                        <a:rPr lang="pt-BR" sz="1600" b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points</a:t>
                      </a:r>
                      <a:r>
                        <a:rPr lang="pt-BR" sz="16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= </a:t>
                      </a:r>
                      <a:r>
                        <a:rPr lang="pt-BR" sz="1600" b="1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whiten</a:t>
                      </a:r>
                      <a:r>
                        <a:rPr lang="pt-BR" sz="16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</a:t>
                      </a:r>
                      <a:r>
                        <a:rPr lang="pt-BR" sz="1600" b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points</a:t>
                      </a:r>
                      <a:r>
                        <a:rPr lang="pt-BR" sz="16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)  </a:t>
                      </a:r>
                      <a:r>
                        <a:rPr lang="pt-BR" sz="1600" b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# normalize variance</a:t>
                      </a:r>
                      <a:r>
                        <a:rPr lang="pt-BR" sz="1600" b="1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of points</a:t>
                      </a:r>
                      <a:endParaRPr lang="pt-BR" sz="1600" b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>
                        <a:spcAft>
                          <a:spcPts val="600"/>
                        </a:spcAft>
                      </a:pPr>
                      <a:r>
                        <a:rPr lang="pt-BR" sz="16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centroids, distortion = </a:t>
                      </a:r>
                      <a:r>
                        <a:rPr lang="pt-BR" sz="1600" b="1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kmeans</a:t>
                      </a:r>
                      <a:r>
                        <a:rPr lang="pt-BR" sz="16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(points, K)</a:t>
                      </a:r>
                    </a:p>
                    <a:p>
                      <a:r>
                        <a:rPr lang="pt-BR" sz="16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plt.plot(*zip(*</a:t>
                      </a:r>
                      <a:r>
                        <a:rPr lang="pt-BR" sz="1600" b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points</a:t>
                      </a:r>
                      <a:r>
                        <a:rPr lang="pt-BR" sz="16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), 'r.')</a:t>
                      </a:r>
                    </a:p>
                    <a:p>
                      <a:r>
                        <a:rPr lang="pt-BR" sz="16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plt.plot(*zip(*centroids), 'bo')</a:t>
                      </a:r>
                    </a:p>
                    <a:p>
                      <a:r>
                        <a:rPr lang="pt-BR" sz="16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plt.</a:t>
                      </a:r>
                      <a:r>
                        <a:rPr lang="pt-BR" sz="1600" b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title('scipy</a:t>
                      </a:r>
                      <a:r>
                        <a:rPr lang="pt-BR" sz="16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.cluster.vq</a:t>
                      </a:r>
                      <a:r>
                        <a:rPr lang="pt-BR" sz="1600" b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.kmeans')</a:t>
                      </a:r>
                      <a:endParaRPr lang="pt-BR" sz="16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r>
                        <a:rPr lang="pt-BR" sz="16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plt.show()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2970457"/>
                  </a:ext>
                </a:extLst>
              </a:tr>
            </a:tbl>
          </a:graphicData>
        </a:graphic>
      </p:graphicFrame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/>
          <a:srcRect l="289" r="3322"/>
          <a:stretch/>
        </p:blipFill>
        <p:spPr>
          <a:xfrm>
            <a:off x="7664061" y="1539614"/>
            <a:ext cx="4338885" cy="377877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38200" y="4686809"/>
            <a:ext cx="59369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b="1" dirty="0"/>
              <a:t>Note</a:t>
            </a:r>
            <a:r>
              <a:rPr lang="da-DK" dirty="0"/>
              <a:t>:  </a:t>
            </a:r>
            <a:r>
              <a:rPr lang="da-DK" dirty="0" err="1"/>
              <a:t>According</a:t>
            </a:r>
            <a:r>
              <a:rPr lang="da-DK" dirty="0"/>
              <a:t> to the </a:t>
            </a:r>
            <a:r>
              <a:rPr lang="da-DK" dirty="0" err="1"/>
              <a:t>documentation</a:t>
            </a:r>
            <a:r>
              <a:rPr lang="da-DK" dirty="0"/>
              <a:t> ”</a:t>
            </a:r>
            <a:r>
              <a:rPr lang="en-US" dirty="0">
                <a:latin typeface="Courier" pitchFamily="49" charset="0"/>
              </a:rPr>
              <a:t>whiten</a:t>
            </a:r>
            <a:r>
              <a:rPr lang="en-US" dirty="0"/>
              <a:t> must be called prior to passing an observation matrix to </a:t>
            </a:r>
            <a:r>
              <a:rPr lang="en-US" dirty="0" err="1">
                <a:latin typeface="Courier" pitchFamily="49" charset="0"/>
              </a:rPr>
              <a:t>kmeans</a:t>
            </a:r>
            <a:r>
              <a:rPr lang="da-DK" dirty="0"/>
              <a:t>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6546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scipy.cluster.vq.whiten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 err="1"/>
              <a:t>Normalizes</a:t>
            </a:r>
            <a:r>
              <a:rPr lang="da-DK" dirty="0"/>
              <a:t> / </a:t>
            </a:r>
            <a:r>
              <a:rPr lang="da-DK" dirty="0" err="1"/>
              <a:t>scales</a:t>
            </a:r>
            <a:r>
              <a:rPr lang="da-DK" dirty="0"/>
              <a:t> </a:t>
            </a:r>
            <a:r>
              <a:rPr lang="da-DK" dirty="0" err="1"/>
              <a:t>each</a:t>
            </a:r>
            <a:r>
              <a:rPr lang="da-DK" dirty="0"/>
              <a:t> dimension to have </a:t>
            </a:r>
            <a:r>
              <a:rPr lang="en-US" dirty="0"/>
              <a:t>unit variance 1.0</a:t>
            </a:r>
          </a:p>
        </p:txBody>
      </p:sp>
      <p:sp>
        <p:nvSpPr>
          <p:cNvPr id="4" name="Rectangle 3"/>
          <p:cNvSpPr/>
          <p:nvPr/>
        </p:nvSpPr>
        <p:spPr>
          <a:xfrm>
            <a:off x="3532962" y="6428755"/>
            <a:ext cx="86192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>
                <a:hlinkClick r:id="rId3"/>
              </a:rPr>
              <a:t>https://docs.scipy.org/doc/scipy/reference/generated/scipy.cluster.vq.kmeans.html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t="3909" r="4232"/>
          <a:stretch/>
        </p:blipFill>
        <p:spPr>
          <a:xfrm>
            <a:off x="2070796" y="3485321"/>
            <a:ext cx="4270811" cy="109410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10714" y="3478107"/>
            <a:ext cx="1989018" cy="1055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3720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582" y="-319571"/>
            <a:ext cx="12069417" cy="1325563"/>
          </a:xfrm>
        </p:spPr>
        <p:txBody>
          <a:bodyPr>
            <a:normAutofit/>
          </a:bodyPr>
          <a:lstStyle/>
          <a:p>
            <a:r>
              <a:rPr lang="da-DK" sz="3600" dirty="0" err="1"/>
              <a:t>Other</a:t>
            </a:r>
            <a:r>
              <a:rPr lang="da-DK" sz="3600" dirty="0"/>
              <a:t> </a:t>
            </a:r>
            <a:r>
              <a:rPr lang="da-DK" sz="3600" dirty="0" err="1"/>
              <a:t>Python</a:t>
            </a:r>
            <a:r>
              <a:rPr lang="da-DK" sz="3600" dirty="0"/>
              <a:t> </a:t>
            </a:r>
            <a:r>
              <a:rPr lang="da-DK" sz="3600" dirty="0" err="1"/>
              <a:t>clustering</a:t>
            </a:r>
            <a:r>
              <a:rPr lang="da-DK" sz="3600" dirty="0"/>
              <a:t> </a:t>
            </a:r>
            <a:r>
              <a:rPr lang="da-DK" sz="3600" dirty="0" err="1"/>
              <a:t>methods</a:t>
            </a:r>
            <a:r>
              <a:rPr lang="da-DK" sz="3600" dirty="0"/>
              <a:t> - </a:t>
            </a:r>
            <a:r>
              <a:rPr lang="da-DK" sz="3600" dirty="0" err="1">
                <a:latin typeface="Courier" pitchFamily="49" charset="0"/>
              </a:rPr>
              <a:t>sklearn.cluster</a:t>
            </a:r>
            <a:endParaRPr lang="en-US" sz="3600" dirty="0">
              <a:latin typeface="Courier" pitchFamily="49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0861" y="607258"/>
            <a:ext cx="9759122" cy="580900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942101" y="6488668"/>
            <a:ext cx="52498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http://scikit-learn.org/stable/modules/clustering.html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30425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760" y="160212"/>
            <a:ext cx="10515600" cy="1325563"/>
          </a:xfrm>
        </p:spPr>
        <p:txBody>
          <a:bodyPr/>
          <a:lstStyle/>
          <a:p>
            <a:r>
              <a:rPr lang="en-US" dirty="0"/>
              <a:t>DBSCAN*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92347" y="353581"/>
            <a:ext cx="4656218" cy="2369857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Parameters </a:t>
            </a:r>
            <a:r>
              <a:rPr lang="el-GR" i="1" dirty="0">
                <a:solidFill>
                  <a:srgbClr val="C00000"/>
                </a:solidFill>
              </a:rPr>
              <a:t>ε</a:t>
            </a:r>
            <a:r>
              <a:rPr lang="da-DK" dirty="0"/>
              <a:t> and </a:t>
            </a:r>
            <a:r>
              <a:rPr lang="da-DK" i="1" dirty="0">
                <a:solidFill>
                  <a:srgbClr val="C00000"/>
                </a:solidFill>
              </a:rPr>
              <a:t>m</a:t>
            </a:r>
          </a:p>
          <a:p>
            <a:r>
              <a:rPr lang="en-US" i="1" dirty="0"/>
              <a:t>p</a:t>
            </a:r>
            <a:r>
              <a:rPr lang="en-US" dirty="0"/>
              <a:t> is a </a:t>
            </a:r>
            <a:r>
              <a:rPr lang="en-US" dirty="0">
                <a:solidFill>
                  <a:srgbClr val="C00000"/>
                </a:solidFill>
              </a:rPr>
              <a:t>core point</a:t>
            </a:r>
            <a:r>
              <a:rPr lang="en-US" dirty="0"/>
              <a:t>  when</a:t>
            </a:r>
          </a:p>
          <a:p>
            <a:pPr marL="0" indent="0">
              <a:buNone/>
            </a:pPr>
            <a:r>
              <a:rPr lang="en-US" dirty="0"/>
              <a:t>        |{</a:t>
            </a:r>
            <a:r>
              <a:rPr lang="en-US" i="1" dirty="0"/>
              <a:t>q</a:t>
            </a:r>
            <a:r>
              <a:rPr lang="en-US" dirty="0"/>
              <a:t> | |</a:t>
            </a:r>
            <a:r>
              <a:rPr lang="en-US" i="1" dirty="0"/>
              <a:t>p</a:t>
            </a:r>
            <a:r>
              <a:rPr lang="en-US" dirty="0"/>
              <a:t> – </a:t>
            </a:r>
            <a:r>
              <a:rPr lang="en-US" i="1" dirty="0"/>
              <a:t>q</a:t>
            </a:r>
            <a:r>
              <a:rPr lang="en-US" dirty="0"/>
              <a:t>| ≤ </a:t>
            </a:r>
            <a:r>
              <a:rPr lang="el-GR" i="1" dirty="0">
                <a:solidFill>
                  <a:srgbClr val="C00000"/>
                </a:solidFill>
              </a:rPr>
              <a:t>ε</a:t>
            </a:r>
            <a:r>
              <a:rPr lang="da-DK" dirty="0"/>
              <a:t>}| ≥ </a:t>
            </a:r>
            <a:r>
              <a:rPr lang="da-DK" i="1" dirty="0">
                <a:solidFill>
                  <a:srgbClr val="C00000"/>
                </a:solidFill>
              </a:rPr>
              <a:t>m</a:t>
            </a:r>
          </a:p>
          <a:p>
            <a:r>
              <a:rPr lang="da-DK" dirty="0" err="1"/>
              <a:t>Remaining</a:t>
            </a:r>
            <a:r>
              <a:rPr lang="da-DK" dirty="0"/>
              <a:t> points </a:t>
            </a:r>
            <a:r>
              <a:rPr lang="da-DK" dirty="0" err="1"/>
              <a:t>are</a:t>
            </a:r>
            <a:r>
              <a:rPr lang="da-DK" dirty="0"/>
              <a:t> </a:t>
            </a:r>
            <a:r>
              <a:rPr lang="da-DK" dirty="0" err="1">
                <a:solidFill>
                  <a:srgbClr val="C00000"/>
                </a:solidFill>
              </a:rPr>
              <a:t>noise</a:t>
            </a:r>
            <a:endParaRPr lang="da-DK" dirty="0">
              <a:solidFill>
                <a:srgbClr val="C00000"/>
              </a:solidFill>
            </a:endParaRPr>
          </a:p>
          <a:p>
            <a:r>
              <a:rPr lang="da-DK" dirty="0"/>
              <a:t>Core points </a:t>
            </a:r>
            <a:r>
              <a:rPr lang="da-DK" i="1" dirty="0"/>
              <a:t>p</a:t>
            </a:r>
            <a:r>
              <a:rPr lang="da-DK" dirty="0"/>
              <a:t> and </a:t>
            </a:r>
            <a:r>
              <a:rPr lang="da-DK" i="1" dirty="0"/>
              <a:t>q</a:t>
            </a:r>
            <a:r>
              <a:rPr lang="da-DK" dirty="0"/>
              <a:t> </a:t>
            </a:r>
            <a:r>
              <a:rPr lang="da-DK" dirty="0" err="1"/>
              <a:t>are</a:t>
            </a:r>
            <a:r>
              <a:rPr lang="da-DK" dirty="0"/>
              <a:t> in the same </a:t>
            </a:r>
            <a:r>
              <a:rPr lang="da-DK" dirty="0" err="1">
                <a:solidFill>
                  <a:srgbClr val="C00000"/>
                </a:solidFill>
              </a:rPr>
              <a:t>cluster</a:t>
            </a:r>
            <a:r>
              <a:rPr lang="da-DK" dirty="0"/>
              <a:t> if |</a:t>
            </a:r>
            <a:r>
              <a:rPr lang="da-DK" i="1" dirty="0"/>
              <a:t>p</a:t>
            </a:r>
            <a:r>
              <a:rPr lang="da-DK" dirty="0"/>
              <a:t> – </a:t>
            </a:r>
            <a:r>
              <a:rPr lang="da-DK" i="1" dirty="0"/>
              <a:t>q</a:t>
            </a:r>
            <a:r>
              <a:rPr lang="da-DK" dirty="0"/>
              <a:t>| ≤ </a:t>
            </a:r>
            <a:r>
              <a:rPr lang="el-GR" i="1" dirty="0"/>
              <a:t>ε</a:t>
            </a:r>
            <a:endParaRPr lang="en-US" i="1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6864564"/>
              </p:ext>
            </p:extLst>
          </p:nvPr>
        </p:nvGraphicFramePr>
        <p:xfrm>
          <a:off x="386699" y="1684931"/>
          <a:ext cx="6458268" cy="4892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58268">
                  <a:extLst>
                    <a:ext uri="{9D8B030D-6E8A-4147-A177-3AD203B41FA5}">
                      <a16:colId xmlns:a16="http://schemas.microsoft.com/office/drawing/2014/main" val="187368282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da-DK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dbscan.py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0819881"/>
                  </a:ext>
                </a:extLst>
              </a:tr>
              <a:tr h="2088904">
                <a:tc>
                  <a:txBody>
                    <a:bodyPr/>
                    <a:lstStyle/>
                    <a:p>
                      <a:r>
                        <a:rPr lang="pt-BR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def </a:t>
                      </a:r>
                      <a:r>
                        <a:rPr lang="pt-BR" sz="1400" b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dbscan</a:t>
                      </a:r>
                      <a:r>
                        <a:rPr lang="pt-BR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(points, epsilon,</a:t>
                      </a:r>
                      <a:r>
                        <a:rPr lang="pt-BR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m</a:t>
                      </a:r>
                      <a:r>
                        <a:rPr lang="pt-BR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):</a:t>
                      </a:r>
                    </a:p>
                    <a:p>
                      <a:r>
                        <a:rPr lang="pt-BR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def dist(p, q):</a:t>
                      </a:r>
                    </a:p>
                    <a:p>
                      <a:pPr>
                        <a:spcAft>
                          <a:spcPts val="600"/>
                        </a:spcAft>
                      </a:pPr>
                      <a:r>
                        <a:rPr lang="pt-BR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return sum((pi - qi) ** 2 for pi, qi in zip(p, q))</a:t>
                      </a:r>
                    </a:p>
                    <a:p>
                      <a:r>
                        <a:rPr lang="pt-BR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def close(p, q):</a:t>
                      </a:r>
                    </a:p>
                    <a:p>
                      <a:pPr>
                        <a:spcAft>
                          <a:spcPts val="600"/>
                        </a:spcAft>
                      </a:pPr>
                      <a:r>
                        <a:rPr lang="pt-BR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return dist(p, q) &lt;= epsilon ** 2</a:t>
                      </a:r>
                    </a:p>
                    <a:p>
                      <a:r>
                        <a:rPr lang="pt-BR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core, noise, clusters = [], [], []</a:t>
                      </a:r>
                    </a:p>
                    <a:p>
                      <a:r>
                        <a:rPr lang="pt-BR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for p in points:</a:t>
                      </a:r>
                    </a:p>
                    <a:p>
                      <a:r>
                        <a:rPr lang="pt-BR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if sum(close(p, q) for q in points) &gt;= m:</a:t>
                      </a:r>
                    </a:p>
                    <a:p>
                      <a:r>
                        <a:rPr lang="pt-BR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    </a:t>
                      </a:r>
                      <a:r>
                        <a:rPr lang="pt-BR" sz="1400" b="1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core</a:t>
                      </a:r>
                      <a:r>
                        <a:rPr lang="pt-BR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.append(p)</a:t>
                      </a:r>
                    </a:p>
                    <a:p>
                      <a:r>
                        <a:rPr lang="pt-BR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else:</a:t>
                      </a:r>
                    </a:p>
                    <a:p>
                      <a:pPr>
                        <a:spcAft>
                          <a:spcPts val="600"/>
                        </a:spcAft>
                      </a:pPr>
                      <a:r>
                        <a:rPr lang="pt-BR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    </a:t>
                      </a:r>
                      <a:r>
                        <a:rPr lang="pt-BR" sz="1400" b="1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noise</a:t>
                      </a:r>
                      <a:r>
                        <a:rPr lang="pt-BR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.append(p)</a:t>
                      </a:r>
                    </a:p>
                    <a:p>
                      <a:r>
                        <a:rPr lang="pt-BR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while core:</a:t>
                      </a:r>
                    </a:p>
                    <a:p>
                      <a:r>
                        <a:rPr lang="pt-BR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</a:t>
                      </a:r>
                      <a:r>
                        <a:rPr lang="pt-BR" sz="1400" b="1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cluster</a:t>
                      </a:r>
                      <a:r>
                        <a:rPr lang="pt-BR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= [core.pop()]</a:t>
                      </a:r>
                    </a:p>
                    <a:p>
                      <a:r>
                        <a:rPr lang="pt-BR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</a:t>
                      </a:r>
                      <a:r>
                        <a:rPr lang="pt-BR" sz="14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for p in cluster:</a:t>
                      </a:r>
                    </a:p>
                    <a:p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    for q in list(core):</a:t>
                      </a:r>
                    </a:p>
                    <a:p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        if close(p, q):</a:t>
                      </a:r>
                    </a:p>
                    <a:p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            </a:t>
                      </a:r>
                      <a:r>
                        <a:rPr lang="en-US" sz="1400" b="1" dirty="0" err="1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cluster</a:t>
                      </a:r>
                      <a:r>
                        <a:rPr lang="en-US" sz="1400" b="1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.append</a:t>
                      </a: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(q)</a:t>
                      </a:r>
                    </a:p>
                    <a:p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            </a:t>
                      </a:r>
                      <a:r>
                        <a:rPr lang="en-US" sz="1400" b="1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core.remove</a:t>
                      </a: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(q)</a:t>
                      </a:r>
                      <a:br>
                        <a:rPr lang="en-US" sz="14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</a:br>
                      <a:r>
                        <a:rPr lang="pt-BR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clusters.append(cluster)    </a:t>
                      </a:r>
                    </a:p>
                    <a:p>
                      <a:r>
                        <a:rPr lang="pt-BR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return clusters, noise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2970457"/>
                  </a:ext>
                </a:extLst>
              </a:tr>
            </a:tbl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4579" y="2854843"/>
            <a:ext cx="3810000" cy="39433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571572" y="6363611"/>
            <a:ext cx="1167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m</a:t>
            </a:r>
            <a:r>
              <a:rPr lang="en-US" dirty="0"/>
              <a:t> = 5</a:t>
            </a:r>
          </a:p>
        </p:txBody>
      </p:sp>
      <p:sp>
        <p:nvSpPr>
          <p:cNvPr id="9" name="Oval 8"/>
          <p:cNvSpPr>
            <a:spLocks noChangeAspect="1"/>
          </p:cNvSpPr>
          <p:nvPr/>
        </p:nvSpPr>
        <p:spPr>
          <a:xfrm>
            <a:off x="8155559" y="3305285"/>
            <a:ext cx="528063" cy="52806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8087274" y="3335967"/>
            <a:ext cx="2904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i="1" dirty="0">
                <a:solidFill>
                  <a:srgbClr val="C00000"/>
                </a:solidFill>
              </a:rPr>
              <a:t>ε</a:t>
            </a:r>
            <a:endParaRPr lang="en-US" dirty="0"/>
          </a:p>
        </p:txBody>
      </p:sp>
      <p:cxnSp>
        <p:nvCxnSpPr>
          <p:cNvPr id="12" name="Straight Connector 11"/>
          <p:cNvCxnSpPr/>
          <p:nvPr/>
        </p:nvCxnSpPr>
        <p:spPr>
          <a:xfrm>
            <a:off x="8214254" y="3418416"/>
            <a:ext cx="184150" cy="141288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0880592" y="6392305"/>
            <a:ext cx="1167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noise</a:t>
            </a:r>
          </a:p>
        </p:txBody>
      </p:sp>
    </p:spTree>
    <p:extLst>
      <p:ext uri="{BB962C8B-B14F-4D97-AF65-F5344CB8AC3E}">
        <p14:creationId xmlns:p14="http://schemas.microsoft.com/office/powerpoint/2010/main" val="26075724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Mining Algorithms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70595"/>
            <a:ext cx="10209552" cy="4351338"/>
          </a:xfrm>
        </p:spPr>
        <p:txBody>
          <a:bodyPr>
            <a:normAutofit lnSpcReduction="10000"/>
          </a:bodyPr>
          <a:lstStyle/>
          <a:p>
            <a:r>
              <a:rPr lang="da-DK" dirty="0"/>
              <a:t>k-</a:t>
            </a:r>
            <a:r>
              <a:rPr lang="da-DK" dirty="0" err="1"/>
              <a:t>means</a:t>
            </a:r>
            <a:r>
              <a:rPr lang="da-DK" dirty="0"/>
              <a:t>, DBSCAN*, and more generally </a:t>
            </a:r>
            <a:r>
              <a:rPr lang="da-DK" dirty="0" err="1"/>
              <a:t>clustering</a:t>
            </a:r>
            <a:r>
              <a:rPr lang="da-DK" dirty="0"/>
              <a:t>, is just </a:t>
            </a:r>
            <a:r>
              <a:rPr lang="da-DK" dirty="0" err="1"/>
              <a:t>one</a:t>
            </a:r>
            <a:r>
              <a:rPr lang="da-DK" dirty="0"/>
              <a:t> </a:t>
            </a:r>
            <a:r>
              <a:rPr lang="da-DK" dirty="0" err="1"/>
              <a:t>field</a:t>
            </a:r>
            <a:r>
              <a:rPr lang="da-DK" dirty="0"/>
              <a:t> in the area of </a:t>
            </a:r>
            <a:r>
              <a:rPr lang="da-DK" i="1" dirty="0">
                <a:solidFill>
                  <a:schemeClr val="accent1">
                    <a:lumMod val="50000"/>
                  </a:schemeClr>
                </a:solidFill>
              </a:rPr>
              <a:t>Data Mining </a:t>
            </a:r>
          </a:p>
          <a:p>
            <a:endParaRPr lang="da-DK" dirty="0"/>
          </a:p>
          <a:p>
            <a:r>
              <a:rPr lang="da-DK" dirty="0"/>
              <a:t>For more information </a:t>
            </a:r>
            <a:r>
              <a:rPr lang="da-DK" dirty="0" err="1"/>
              <a:t>see</a:t>
            </a:r>
            <a:r>
              <a:rPr lang="da-DK" dirty="0"/>
              <a:t> the webpage </a:t>
            </a:r>
            <a:br>
              <a:rPr lang="da-DK" dirty="0"/>
            </a:br>
            <a:r>
              <a:rPr lang="en-US" b="1" dirty="0">
                <a:hlinkClick r:id="rId3"/>
              </a:rPr>
              <a:t>Top 10 Data Mining Algorithms, Explained</a:t>
            </a:r>
            <a:br>
              <a:rPr lang="en-US" dirty="0"/>
            </a:br>
            <a:r>
              <a:rPr lang="en-US" dirty="0"/>
              <a:t>a follow up to the below paper</a:t>
            </a:r>
          </a:p>
          <a:p>
            <a:endParaRPr lang="en-US" b="1" dirty="0"/>
          </a:p>
          <a:p>
            <a:r>
              <a:rPr lang="en-US" dirty="0"/>
              <a:t>X. Wu et al., </a:t>
            </a:r>
            <a:r>
              <a:rPr lang="en-US" i="1" dirty="0"/>
              <a:t>Top 10 algorithms in data mining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Knowledge and Information Systems, 14(1):1–37, 2008.</a:t>
            </a:r>
            <a:br>
              <a:rPr lang="en-US" dirty="0"/>
            </a:br>
            <a:r>
              <a:rPr lang="en-US" dirty="0"/>
              <a:t>DOI </a:t>
            </a:r>
            <a:r>
              <a:rPr lang="en-US" dirty="0">
                <a:hlinkClick r:id="rId4"/>
              </a:rPr>
              <a:t>10.1007/s10115-007-0114-2</a:t>
            </a:r>
            <a:endParaRPr lang="en-US" b="1" dirty="0"/>
          </a:p>
        </p:txBody>
      </p:sp>
      <p:sp>
        <p:nvSpPr>
          <p:cNvPr id="4" name="Rectangle 3"/>
          <p:cNvSpPr/>
          <p:nvPr/>
        </p:nvSpPr>
        <p:spPr>
          <a:xfrm>
            <a:off x="3816626" y="6427714"/>
            <a:ext cx="83179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da-DK" u="sng" dirty="0">
                <a:hlinkClick r:id="rId5"/>
              </a:rPr>
              <a:t>www.kdnuggets.com/2015/05/top-10-data-mining-algorithms-explained.html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56129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029" y="1168718"/>
            <a:ext cx="4547062" cy="46634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076" y="10160"/>
            <a:ext cx="9345014" cy="1011297"/>
          </a:xfrm>
        </p:spPr>
        <p:txBody>
          <a:bodyPr/>
          <a:lstStyle/>
          <a:p>
            <a:r>
              <a:rPr lang="en-US" dirty="0"/>
              <a:t>Neural networks (one slide introduction)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90710" y="121920"/>
            <a:ext cx="2471320" cy="209073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629090" y="2212657"/>
            <a:ext cx="2194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MNIST : 28 x 28 pixel values from [0, 255]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72719" y="5654070"/>
            <a:ext cx="7008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input</a:t>
            </a:r>
            <a:br>
              <a:rPr lang="en-US" dirty="0"/>
            </a:br>
            <a:r>
              <a:rPr lang="en-US" dirty="0"/>
              <a:t>layer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1483360" y="1717358"/>
            <a:ext cx="2383361" cy="4416782"/>
            <a:chOff x="1483360" y="1717358"/>
            <a:chExt cx="2383361" cy="4416782"/>
          </a:xfrm>
        </p:grpSpPr>
        <p:sp>
          <p:nvSpPr>
            <p:cNvPr id="8" name="Rectangle 7"/>
            <p:cNvSpPr/>
            <p:nvPr/>
          </p:nvSpPr>
          <p:spPr>
            <a:xfrm>
              <a:off x="1509601" y="1717358"/>
              <a:ext cx="2357120" cy="3505200"/>
            </a:xfrm>
            <a:prstGeom prst="rect">
              <a:avLst/>
            </a:prstGeom>
            <a:noFill/>
            <a:ln w="57150">
              <a:solidFill>
                <a:srgbClr val="4472C4">
                  <a:alpha val="74902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483360" y="5210810"/>
              <a:ext cx="238336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5"/>
                  </a:solidFill>
                </a:rPr>
                <a:t>zero or more </a:t>
              </a:r>
              <a:br>
                <a:rPr lang="en-US" dirty="0">
                  <a:solidFill>
                    <a:schemeClr val="accent5"/>
                  </a:solidFill>
                </a:rPr>
              </a:br>
              <a:r>
                <a:rPr lang="en-US" dirty="0">
                  <a:solidFill>
                    <a:schemeClr val="accent5"/>
                  </a:solidFill>
                </a:rPr>
                <a:t>hidden layers</a:t>
              </a:r>
            </a:p>
            <a:p>
              <a:pPr algn="ctr"/>
              <a:r>
                <a:rPr lang="en-US" dirty="0">
                  <a:solidFill>
                    <a:schemeClr val="accent5"/>
                  </a:solidFill>
                </a:rPr>
                <a:t>(zero = linear classifier)</a:t>
              </a: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4444698" y="4254104"/>
            <a:ext cx="8488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output</a:t>
            </a:r>
            <a:br>
              <a:rPr lang="en-US" dirty="0"/>
            </a:br>
            <a:r>
              <a:rPr lang="en-US" dirty="0"/>
              <a:t>layer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65356" y="911502"/>
            <a:ext cx="508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C00000"/>
                </a:solidFill>
              </a:rPr>
              <a:t>a</a:t>
            </a:r>
            <a:r>
              <a:rPr lang="en-US" baseline="30000" dirty="0">
                <a:solidFill>
                  <a:srgbClr val="C00000"/>
                </a:solidFill>
              </a:rPr>
              <a:t>(0)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747116" y="1927502"/>
            <a:ext cx="629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solidFill>
                  <a:srgbClr val="C00000"/>
                </a:solidFill>
              </a:rPr>
              <a:t>a</a:t>
            </a:r>
            <a:r>
              <a:rPr lang="en-US" baseline="30000" dirty="0">
                <a:solidFill>
                  <a:srgbClr val="C00000"/>
                </a:solidFill>
              </a:rPr>
              <a:t>(1)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190240" y="1943020"/>
            <a:ext cx="629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solidFill>
                  <a:srgbClr val="C00000"/>
                </a:solidFill>
              </a:rPr>
              <a:t>a</a:t>
            </a:r>
            <a:r>
              <a:rPr lang="en-US" baseline="30000" dirty="0">
                <a:solidFill>
                  <a:srgbClr val="C00000"/>
                </a:solidFill>
              </a:rPr>
              <a:t>(2)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628532" y="2426969"/>
            <a:ext cx="629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solidFill>
                  <a:srgbClr val="C00000"/>
                </a:solidFill>
              </a:rPr>
              <a:t>a</a:t>
            </a:r>
            <a:r>
              <a:rPr lang="en-US" baseline="30000" dirty="0">
                <a:solidFill>
                  <a:srgbClr val="C00000"/>
                </a:solidFill>
              </a:rPr>
              <a:t>(3)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973026" y="1399659"/>
            <a:ext cx="629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solidFill>
                  <a:srgbClr val="C00000"/>
                </a:solidFill>
              </a:rPr>
              <a:t>W</a:t>
            </a:r>
            <a:r>
              <a:rPr lang="en-US" baseline="30000" dirty="0">
                <a:solidFill>
                  <a:srgbClr val="C00000"/>
                </a:solidFill>
              </a:rPr>
              <a:t>(1)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926658" y="2212657"/>
            <a:ext cx="629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solidFill>
                  <a:srgbClr val="C00000"/>
                </a:solidFill>
              </a:rPr>
              <a:t>W</a:t>
            </a:r>
            <a:r>
              <a:rPr lang="en-US" baseline="30000" dirty="0">
                <a:solidFill>
                  <a:srgbClr val="C00000"/>
                </a:solidFill>
              </a:rPr>
              <a:t>(3)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445768" y="1978362"/>
            <a:ext cx="629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solidFill>
                  <a:srgbClr val="C00000"/>
                </a:solidFill>
              </a:rPr>
              <a:t>W</a:t>
            </a:r>
            <a:r>
              <a:rPr lang="en-US" baseline="30000" dirty="0">
                <a:solidFill>
                  <a:srgbClr val="C00000"/>
                </a:solidFill>
              </a:rPr>
              <a:t>(2)</a:t>
            </a:r>
          </a:p>
        </p:txBody>
      </p:sp>
      <p:grpSp>
        <p:nvGrpSpPr>
          <p:cNvPr id="30" name="Group 29"/>
          <p:cNvGrpSpPr/>
          <p:nvPr/>
        </p:nvGrpSpPr>
        <p:grpSpPr>
          <a:xfrm>
            <a:off x="525447" y="5961499"/>
            <a:ext cx="5296233" cy="808633"/>
            <a:chOff x="525447" y="5961499"/>
            <a:chExt cx="5296233" cy="808633"/>
          </a:xfrm>
        </p:grpSpPr>
        <p:sp>
          <p:nvSpPr>
            <p:cNvPr id="14" name="TextBox 13"/>
            <p:cNvSpPr txBox="1"/>
            <p:nvPr/>
          </p:nvSpPr>
          <p:spPr>
            <a:xfrm>
              <a:off x="751840" y="6400800"/>
              <a:ext cx="50698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MNIST, 784 input pixels scaled to [0.0, 1.0]</a:t>
              </a:r>
            </a:p>
          </p:txBody>
        </p:sp>
        <p:sp>
          <p:nvSpPr>
            <p:cNvPr id="24" name="Arc 23"/>
            <p:cNvSpPr/>
            <p:nvPr/>
          </p:nvSpPr>
          <p:spPr>
            <a:xfrm>
              <a:off x="525447" y="5961499"/>
              <a:ext cx="594258" cy="624542"/>
            </a:xfrm>
            <a:prstGeom prst="arc">
              <a:avLst>
                <a:gd name="adj1" fmla="val 5718729"/>
                <a:gd name="adj2" fmla="val 10385410"/>
              </a:avLst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Right Brace 26"/>
          <p:cNvSpPr/>
          <p:nvPr/>
        </p:nvSpPr>
        <p:spPr>
          <a:xfrm>
            <a:off x="5206011" y="2722749"/>
            <a:ext cx="134389" cy="1530280"/>
          </a:xfrm>
          <a:prstGeom prst="rightBrace">
            <a:avLst>
              <a:gd name="adj1" fmla="val 54333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5396831" y="3001345"/>
            <a:ext cx="26597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Classification, like MNIST, prediction = index of node with maximum output</a:t>
            </a:r>
          </a:p>
        </p:txBody>
      </p:sp>
      <p:grpSp>
        <p:nvGrpSpPr>
          <p:cNvPr id="32" name="Group 31"/>
          <p:cNvGrpSpPr/>
          <p:nvPr/>
        </p:nvGrpSpPr>
        <p:grpSpPr>
          <a:xfrm>
            <a:off x="5221021" y="1258445"/>
            <a:ext cx="3804591" cy="1370911"/>
            <a:chOff x="5221021" y="1258445"/>
            <a:chExt cx="3804591" cy="137091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/>
                <p:cNvSpPr txBox="1"/>
                <p:nvPr/>
              </p:nvSpPr>
              <p:spPr>
                <a:xfrm>
                  <a:off x="5985485" y="1258445"/>
                  <a:ext cx="3040127" cy="51834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limLoc m:val="subSup"/>
                                <m:subHide m:val="on"/>
                                <m:supHide m:val="on"/>
                                <m:ctrlPr>
                                  <a:rPr lang="en-US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/>
                              <m:sup/>
                              <m:e/>
                            </m:nary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                                 </m:t>
                            </m:r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5" name="TextBox 2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85485" y="1258445"/>
                  <a:ext cx="3040127" cy="51834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" name="Group 2"/>
            <p:cNvGrpSpPr/>
            <p:nvPr/>
          </p:nvGrpSpPr>
          <p:grpSpPr>
            <a:xfrm>
              <a:off x="5221021" y="1748805"/>
              <a:ext cx="1946558" cy="880551"/>
              <a:chOff x="5221021" y="1748805"/>
              <a:chExt cx="1946558" cy="880551"/>
            </a:xfrm>
          </p:grpSpPr>
          <p:cxnSp>
            <p:nvCxnSpPr>
              <p:cNvPr id="31" name="Straight Arrow Connector 30"/>
              <p:cNvCxnSpPr/>
              <p:nvPr/>
            </p:nvCxnSpPr>
            <p:spPr>
              <a:xfrm flipV="1">
                <a:off x="6165901" y="1748805"/>
                <a:ext cx="0" cy="288000"/>
              </a:xfrm>
              <a:prstGeom prst="straightConnector1">
                <a:avLst/>
              </a:prstGeom>
              <a:ln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TextBox 35"/>
              <p:cNvSpPr txBox="1"/>
              <p:nvPr/>
            </p:nvSpPr>
            <p:spPr>
              <a:xfrm>
                <a:off x="5221021" y="1983025"/>
                <a:ext cx="194655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C00000"/>
                    </a:solidFill>
                  </a:rPr>
                  <a:t>activation function</a:t>
                </a:r>
                <a:br>
                  <a:rPr lang="en-US" dirty="0">
                    <a:solidFill>
                      <a:srgbClr val="C00000"/>
                    </a:solidFill>
                  </a:rPr>
                </a:br>
                <a:r>
                  <a:rPr lang="en-US" dirty="0">
                    <a:solidFill>
                      <a:srgbClr val="C00000"/>
                    </a:solidFill>
                  </a:rPr>
                  <a:t>(nonlinear)</a:t>
                </a:r>
              </a:p>
            </p:txBody>
          </p:sp>
        </p:grpSp>
      </p:grpSp>
      <p:grpSp>
        <p:nvGrpSpPr>
          <p:cNvPr id="10" name="Group 9"/>
          <p:cNvGrpSpPr/>
          <p:nvPr/>
        </p:nvGrpSpPr>
        <p:grpSpPr>
          <a:xfrm>
            <a:off x="7299657" y="1748804"/>
            <a:ext cx="944882" cy="605083"/>
            <a:chOff x="7299657" y="1748804"/>
            <a:chExt cx="944882" cy="605083"/>
          </a:xfrm>
        </p:grpSpPr>
        <p:cxnSp>
          <p:nvCxnSpPr>
            <p:cNvPr id="38" name="Straight Arrow Connector 37"/>
            <p:cNvCxnSpPr/>
            <p:nvPr/>
          </p:nvCxnSpPr>
          <p:spPr>
            <a:xfrm flipV="1">
              <a:off x="7812247" y="1748804"/>
              <a:ext cx="0" cy="288000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/>
            <p:cNvSpPr txBox="1"/>
            <p:nvPr/>
          </p:nvSpPr>
          <p:spPr>
            <a:xfrm>
              <a:off x="7299657" y="1984555"/>
              <a:ext cx="9448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C00000"/>
                  </a:solidFill>
                </a:rPr>
                <a:t>weight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8292749" y="2926614"/>
            <a:ext cx="3805588" cy="1842898"/>
            <a:chOff x="8334322" y="4982122"/>
            <a:chExt cx="3805588" cy="1842898"/>
          </a:xfrm>
        </p:grpSpPr>
        <p:sp>
          <p:nvSpPr>
            <p:cNvPr id="29" name="TextBox 28"/>
            <p:cNvSpPr txBox="1"/>
            <p:nvPr/>
          </p:nvSpPr>
          <p:spPr>
            <a:xfrm>
              <a:off x="8334322" y="4982122"/>
              <a:ext cx="37911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Common activation functions</a:t>
              </a:r>
            </a:p>
          </p:txBody>
        </p:sp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334322" y="5269693"/>
              <a:ext cx="3805588" cy="1555327"/>
            </a:xfrm>
            <a:prstGeom prst="rect">
              <a:avLst/>
            </a:prstGeom>
          </p:spPr>
        </p:pic>
      </p:grpSp>
      <p:cxnSp>
        <p:nvCxnSpPr>
          <p:cNvPr id="42" name="Straight Arrow Connector 41"/>
          <p:cNvCxnSpPr/>
          <p:nvPr/>
        </p:nvCxnSpPr>
        <p:spPr>
          <a:xfrm flipH="1">
            <a:off x="3464560" y="1664033"/>
            <a:ext cx="1952593" cy="1709087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8500536" y="4954995"/>
            <a:ext cx="3489329" cy="17543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Learning  </a:t>
            </a:r>
            <a:br>
              <a:rPr lang="en-US" b="1" dirty="0"/>
            </a:br>
            <a:r>
              <a:rPr lang="en-US" dirty="0"/>
              <a:t>Find </a:t>
            </a:r>
            <a:r>
              <a:rPr lang="en-US" i="1" dirty="0" err="1">
                <a:solidFill>
                  <a:srgbClr val="C00000"/>
                </a:solidFill>
              </a:rPr>
              <a:t>W</a:t>
            </a:r>
            <a:r>
              <a:rPr lang="en-US" dirty="0" err="1"/>
              <a:t>s</a:t>
            </a:r>
            <a:r>
              <a:rPr lang="en-US" dirty="0"/>
              <a:t> and </a:t>
            </a:r>
            <a:r>
              <a:rPr lang="en-US" i="1" dirty="0">
                <a:solidFill>
                  <a:srgbClr val="C00000"/>
                </a:solidFill>
              </a:rPr>
              <a:t>b</a:t>
            </a:r>
            <a:r>
              <a:rPr lang="en-US" dirty="0"/>
              <a:t>s performing well (minimize a cost function) on a set of </a:t>
            </a:r>
            <a:r>
              <a:rPr lang="en-US" i="1" dirty="0"/>
              <a:t>n</a:t>
            </a:r>
            <a:r>
              <a:rPr lang="en-US" dirty="0"/>
              <a:t> training inputs </a:t>
            </a:r>
            <a:r>
              <a:rPr lang="en-US" i="1" dirty="0"/>
              <a:t>x</a:t>
            </a:r>
            <a:r>
              <a:rPr lang="en-US" dirty="0"/>
              <a:t> with known output </a:t>
            </a:r>
            <a:r>
              <a:rPr lang="en-US" i="1" dirty="0"/>
              <a:t>y</a:t>
            </a:r>
            <a:r>
              <a:rPr lang="en-US" dirty="0"/>
              <a:t> using </a:t>
            </a:r>
            <a:r>
              <a:rPr lang="en-US" i="1" dirty="0"/>
              <a:t>backpropagation</a:t>
            </a:r>
            <a:r>
              <a:rPr lang="en-US" dirty="0"/>
              <a:t> / </a:t>
            </a:r>
            <a:r>
              <a:rPr lang="en-US" i="1" dirty="0"/>
              <a:t>stochastic gradient descend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4275191" y="1312732"/>
                <a:ext cx="4017703" cy="38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i="1" dirty="0">
                    <a:solidFill>
                      <a:srgbClr val="C00000"/>
                    </a:solidFill>
                  </a:rPr>
                  <a:t>activation  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            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−1)</m:t>
                            </m:r>
                          </m:sup>
                        </m:sSub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</m:e>
                    </m:nary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a-DK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𝑗𝑖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5191" y="1312732"/>
                <a:ext cx="4017703" cy="383888"/>
              </a:xfrm>
              <a:prstGeom prst="rect">
                <a:avLst/>
              </a:prstGeom>
              <a:blipFill>
                <a:blip r:embed="rId7"/>
                <a:stretch>
                  <a:fillRect l="-3490" t="-111111" b="-179365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4" name="Group 33"/>
          <p:cNvGrpSpPr/>
          <p:nvPr/>
        </p:nvGrpSpPr>
        <p:grpSpPr>
          <a:xfrm>
            <a:off x="8147862" y="1322692"/>
            <a:ext cx="744212" cy="1031195"/>
            <a:chOff x="8147862" y="1322692"/>
            <a:chExt cx="744212" cy="1031195"/>
          </a:xfrm>
        </p:grpSpPr>
        <p:grpSp>
          <p:nvGrpSpPr>
            <p:cNvPr id="15" name="Group 14"/>
            <p:cNvGrpSpPr/>
            <p:nvPr/>
          </p:nvGrpSpPr>
          <p:grpSpPr>
            <a:xfrm>
              <a:off x="8175139" y="1748804"/>
              <a:ext cx="716935" cy="605083"/>
              <a:chOff x="8175139" y="1748804"/>
              <a:chExt cx="716935" cy="605083"/>
            </a:xfrm>
          </p:grpSpPr>
          <p:cxnSp>
            <p:nvCxnSpPr>
              <p:cNvPr id="33" name="Straight Arrow Connector 32"/>
              <p:cNvCxnSpPr/>
              <p:nvPr/>
            </p:nvCxnSpPr>
            <p:spPr>
              <a:xfrm flipV="1">
                <a:off x="8523447" y="1748804"/>
                <a:ext cx="0" cy="288000"/>
              </a:xfrm>
              <a:prstGeom prst="straightConnector1">
                <a:avLst/>
              </a:prstGeom>
              <a:ln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TextBox 36"/>
              <p:cNvSpPr txBox="1"/>
              <p:nvPr/>
            </p:nvSpPr>
            <p:spPr>
              <a:xfrm>
                <a:off x="8175139" y="1984555"/>
                <a:ext cx="71693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C00000"/>
                    </a:solidFill>
                  </a:rPr>
                  <a:t>bias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/>
                <p:cNvSpPr txBox="1"/>
                <p:nvPr/>
              </p:nvSpPr>
              <p:spPr>
                <a:xfrm>
                  <a:off x="8147862" y="1322692"/>
                  <a:ext cx="625364" cy="35259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4" name="TextBox 4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47862" y="1322692"/>
                  <a:ext cx="625364" cy="352597"/>
                </a:xfrm>
                <a:prstGeom prst="rect">
                  <a:avLst/>
                </a:prstGeom>
                <a:blipFill>
                  <a:blip r:embed="rId8"/>
                  <a:stretch>
                    <a:fillRect l="-7843" t="-3448" r="-7843" b="-1724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0" name="Group 49"/>
          <p:cNvGrpSpPr/>
          <p:nvPr/>
        </p:nvGrpSpPr>
        <p:grpSpPr>
          <a:xfrm>
            <a:off x="5620298" y="5015946"/>
            <a:ext cx="2751120" cy="961289"/>
            <a:chOff x="5620298" y="5015946"/>
            <a:chExt cx="2751120" cy="96128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/>
                <p:cNvSpPr txBox="1"/>
                <p:nvPr/>
              </p:nvSpPr>
              <p:spPr>
                <a:xfrm>
                  <a:off x="5620298" y="5015946"/>
                  <a:ext cx="2463688" cy="96128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/>
                    <a:t>e.g. mean squared error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9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sub>
                          <m:sup/>
                          <m:e>
                            <m:sSup>
                              <m:sSup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out</m:t>
                                    </m:r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d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9" name="TextBox 3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20298" y="5015946"/>
                  <a:ext cx="2463688" cy="961289"/>
                </a:xfrm>
                <a:prstGeom prst="rect">
                  <a:avLst/>
                </a:prstGeom>
                <a:blipFill>
                  <a:blip r:embed="rId9"/>
                  <a:stretch>
                    <a:fillRect l="-1485" t="-3797" r="-123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8" name="Straight Arrow Connector 47"/>
            <p:cNvCxnSpPr/>
            <p:nvPr/>
          </p:nvCxnSpPr>
          <p:spPr>
            <a:xfrm flipV="1">
              <a:off x="7903418" y="5702955"/>
              <a:ext cx="468000" cy="0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38270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2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7" grpId="0" animBg="1"/>
      <p:bldP spid="28" grpId="0"/>
      <p:bldP spid="46" grpId="0" animBg="1"/>
      <p:bldP spid="4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2803854"/>
              </p:ext>
            </p:extLst>
          </p:nvPr>
        </p:nvGraphicFramePr>
        <p:xfrm>
          <a:off x="183745" y="1118685"/>
          <a:ext cx="11772143" cy="5623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72143">
                  <a:extLst>
                    <a:ext uri="{9D8B030D-6E8A-4147-A177-3AD203B41FA5}">
                      <a16:colId xmlns:a16="http://schemas.microsoft.com/office/drawing/2014/main" val="1873682825"/>
                    </a:ext>
                  </a:extLst>
                </a:gridCol>
              </a:tblGrid>
              <a:tr h="312952">
                <a:tc>
                  <a:txBody>
                    <a:bodyPr/>
                    <a:lstStyle/>
                    <a:p>
                      <a:r>
                        <a:rPr lang="da-DK" sz="1600" b="1" dirty="0" err="1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Python</a:t>
                      </a:r>
                      <a:r>
                        <a:rPr lang="da-DK" sz="1600" b="1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da-DK" sz="1600" b="1" dirty="0" err="1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shell</a:t>
                      </a:r>
                      <a:endParaRPr lang="da-DK" sz="1600" b="1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2042958"/>
                  </a:ext>
                </a:extLst>
              </a:tr>
              <a:tr h="4880264">
                <a:tc>
                  <a:txBody>
                    <a:bodyPr/>
                    <a:lstStyle/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pt-BR" sz="1600" b="1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import matplotlib.pyplot as plt</a:t>
                      </a: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pt-BR" sz="1600" b="1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import numpy as np</a:t>
                      </a: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pt-BR" sz="1600" b="1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from </a:t>
                      </a:r>
                      <a:r>
                        <a:rPr lang="pt-BR" sz="16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tensorflow</a:t>
                      </a:r>
                      <a:r>
                        <a:rPr lang="pt-BR" sz="1600" b="1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import </a:t>
                      </a:r>
                      <a:r>
                        <a:rPr lang="pt-BR" sz="16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keras</a:t>
                      </a: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pt-BR" sz="1600" b="1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(train_images, train_labels), (test_images, test_labels) = keras.datasets.</a:t>
                      </a:r>
                      <a:r>
                        <a:rPr lang="pt-BR" sz="16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mnist</a:t>
                      </a:r>
                      <a:r>
                        <a:rPr lang="pt-BR" sz="1600" b="1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.load_data()</a:t>
                      </a: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pt-BR" sz="1600" b="1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type(test_images)</a:t>
                      </a:r>
                    </a:p>
                    <a:p>
                      <a:pPr marL="266700" marR="0" lvl="0" indent="-2667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  <a:tabLst/>
                        <a:defRPr/>
                      </a:pPr>
                      <a:r>
                        <a:rPr lang="pl-PL" sz="1600" b="1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&lt;class 'numpy.ndarray'&gt;</a:t>
                      </a:r>
                      <a:endParaRPr lang="da-DK" sz="1600" b="1" baseline="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pt-BR" sz="1600" b="1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test_images.shape</a:t>
                      </a:r>
                    </a:p>
                    <a:p>
                      <a:pPr marL="266700" marR="0" lvl="0" indent="-2667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  <a:tabLst/>
                        <a:defRPr/>
                      </a:pPr>
                      <a:r>
                        <a:rPr lang="pl-PL" sz="1600" b="1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</a:t>
                      </a:r>
                      <a:r>
                        <a:rPr lang="da-DK" sz="1600" b="1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  <a:r>
                        <a:rPr lang="pl-PL" sz="1600" b="1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0000, 28, 28)</a:t>
                      </a:r>
                      <a:r>
                        <a:rPr lang="da-DK" sz="1600" b="1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</a:t>
                      </a:r>
                      <a:r>
                        <a:rPr lang="da-DK" sz="1600" b="1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# 10_000 images 28 x 28</a:t>
                      </a: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pt-BR" sz="1600" b="1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test_labels.shape</a:t>
                      </a:r>
                    </a:p>
                    <a:p>
                      <a:pPr marL="266700" marR="0" lvl="0" indent="-2667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  <a:tabLst/>
                        <a:defRPr/>
                      </a:pPr>
                      <a:r>
                        <a:rPr lang="pl-PL" sz="1600" b="1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</a:t>
                      </a:r>
                      <a:r>
                        <a:rPr lang="da-DK" sz="1600" b="1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  <a:r>
                        <a:rPr lang="pl-PL" sz="1600" b="1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0000,)</a:t>
                      </a:r>
                      <a:r>
                        <a:rPr lang="da-DK" sz="1600" b="1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 </a:t>
                      </a:r>
                      <a:r>
                        <a:rPr lang="da-DK" sz="1600" b="1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# 10_000 labels</a:t>
                      </a: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pt-BR" sz="1600" b="1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test_labels[:3]</a:t>
                      </a:r>
                    </a:p>
                    <a:p>
                      <a:pPr marL="266700" marR="0" lvl="0" indent="-2667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  <a:tabLst/>
                        <a:defRPr/>
                      </a:pPr>
                      <a:r>
                        <a:rPr lang="en-US" sz="1600" b="1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array([</a:t>
                      </a:r>
                      <a:r>
                        <a:rPr lang="en-US" sz="16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7, 2, 1</a:t>
                      </a:r>
                      <a:r>
                        <a:rPr lang="en-US" sz="1600" b="1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], </a:t>
                      </a:r>
                      <a:r>
                        <a:rPr lang="en-US" sz="1600" b="1" baseline="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dtype</a:t>
                      </a:r>
                      <a:r>
                        <a:rPr lang="en-US" sz="1600" b="1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=uint8)</a:t>
                      </a: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en-US" sz="1600" b="1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for i, image in zip(range(3), </a:t>
                      </a:r>
                      <a:r>
                        <a:rPr lang="en-US" sz="1600" b="1" baseline="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test_images</a:t>
                      </a:r>
                      <a:r>
                        <a:rPr lang="en-US" sz="1600" b="1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): </a:t>
                      </a: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en-US" sz="1600" b="1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	</a:t>
                      </a:r>
                      <a:r>
                        <a:rPr lang="en-US" sz="1600" b="1" baseline="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plt.subplot</a:t>
                      </a:r>
                      <a:r>
                        <a:rPr lang="en-US" sz="1600" b="1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(1, 3, i + 1)</a:t>
                      </a: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en-US" sz="1600" b="1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	</a:t>
                      </a:r>
                      <a:r>
                        <a:rPr lang="en-US" sz="1600" b="1" baseline="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plt.imshow</a:t>
                      </a:r>
                      <a:r>
                        <a:rPr lang="en-US" sz="1600" b="1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(image)</a:t>
                      </a:r>
                    </a:p>
                    <a:p>
                      <a:pPr marL="266700" indent="-266700">
                        <a:spcAft>
                          <a:spcPts val="600"/>
                        </a:spcAft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da-DK" sz="1600" b="1" baseline="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plt.show</a:t>
                      </a:r>
                      <a:r>
                        <a:rPr lang="da-DK" sz="1600" b="1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()</a:t>
                      </a: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en-US" sz="16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W, b </a:t>
                      </a:r>
                      <a:r>
                        <a:rPr lang="en-US" sz="1600" b="1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= map(</a:t>
                      </a:r>
                      <a:r>
                        <a:rPr lang="en-US" sz="1600" b="1" baseline="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np.array</a:t>
                      </a:r>
                      <a:r>
                        <a:rPr lang="en-US" sz="1600" b="1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, eval(open('</a:t>
                      </a:r>
                      <a:r>
                        <a:rPr lang="en-US" sz="1600" b="1" baseline="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mnist_linear.weights</a:t>
                      </a:r>
                      <a:r>
                        <a:rPr lang="en-US" sz="1600" b="1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').read()))  </a:t>
                      </a:r>
                      <a:r>
                        <a:rPr lang="en-US" sz="1600" b="1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# read W and b from file</a:t>
                      </a: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en-US" sz="1600" b="1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print(</a:t>
                      </a:r>
                      <a:r>
                        <a:rPr lang="en-US" sz="1600" b="1" baseline="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W.shape</a:t>
                      </a:r>
                      <a:r>
                        <a:rPr lang="en-US" sz="1600" b="1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, </a:t>
                      </a:r>
                      <a:r>
                        <a:rPr lang="en-US" sz="1600" b="1" baseline="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W.dtype</a:t>
                      </a:r>
                      <a:r>
                        <a:rPr lang="en-US" sz="1600" b="1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, </a:t>
                      </a:r>
                      <a:r>
                        <a:rPr lang="en-US" sz="1600" b="1" baseline="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b.shape</a:t>
                      </a:r>
                      <a:r>
                        <a:rPr lang="en-US" sz="1600" b="1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, </a:t>
                      </a:r>
                      <a:r>
                        <a:rPr lang="en-US" sz="1600" b="1" baseline="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b.dtype</a:t>
                      </a:r>
                      <a:r>
                        <a:rPr lang="en-US" sz="1600" b="1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)</a:t>
                      </a:r>
                      <a:endParaRPr lang="pt-BR" sz="1600" b="1" baseline="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marR="0" lvl="0" indent="-2667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  <a:tabLst/>
                        <a:defRPr/>
                      </a:pPr>
                      <a:r>
                        <a:rPr lang="en-US" sz="1600" b="1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(784, 10) float64 (10,) float64</a:t>
                      </a: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en-US" sz="1600" b="1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print([</a:t>
                      </a:r>
                      <a:r>
                        <a:rPr lang="en-US" sz="1600" b="1" baseline="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np.argmax</a:t>
                      </a:r>
                      <a:r>
                        <a:rPr lang="en-US" sz="1600" b="1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</a:t>
                      </a:r>
                      <a:r>
                        <a:rPr lang="en-US" sz="1600" b="1" baseline="0" dirty="0" err="1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image.reshape</a:t>
                      </a:r>
                      <a:r>
                        <a:rPr lang="en-US" sz="16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(28 * 28) @ W + b</a:t>
                      </a:r>
                      <a:r>
                        <a:rPr lang="en-US" sz="1600" b="1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) for image in </a:t>
                      </a:r>
                      <a:r>
                        <a:rPr lang="en-US" sz="1600" b="1" baseline="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test_images</a:t>
                      </a:r>
                      <a:r>
                        <a:rPr lang="en-US" sz="1600" b="1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[:3]])</a:t>
                      </a:r>
                      <a:endParaRPr lang="pt-BR" sz="1600" b="1" baseline="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marR="0" lvl="0" indent="-2667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  <a:tabLst/>
                        <a:defRPr/>
                      </a:pPr>
                      <a:r>
                        <a:rPr lang="da-DK" sz="1600" b="1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</a:t>
                      </a:r>
                      <a:r>
                        <a:rPr lang="da-DK" sz="16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7, 2, 1</a:t>
                      </a:r>
                      <a:r>
                        <a:rPr lang="da-DK" sz="1600" b="1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]  </a:t>
                      </a:r>
                      <a:r>
                        <a:rPr lang="da-DK" sz="1600" b="1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# </a:t>
                      </a:r>
                      <a:r>
                        <a:rPr lang="da-DK" sz="1600" b="1" baseline="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correct</a:t>
                      </a:r>
                      <a:r>
                        <a:rPr lang="da-DK" sz="1600" b="1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on 9_142 of the 10_000 images for the </a:t>
                      </a:r>
                      <a:r>
                        <a:rPr lang="da-DK" sz="1600" b="1" baseline="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above</a:t>
                      </a:r>
                      <a:r>
                        <a:rPr lang="da-DK" sz="1600" b="1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file, </a:t>
                      </a:r>
                      <a:r>
                        <a:rPr lang="da-DK" sz="1600" b="1" baseline="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ie</a:t>
                      </a:r>
                      <a:r>
                        <a:rPr lang="da-DK" sz="1600" b="1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da-DK" sz="1600" b="1" baseline="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accuracy</a:t>
                      </a:r>
                      <a:r>
                        <a:rPr lang="da-DK" sz="1600" b="1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91%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55368"/>
                  </a:ext>
                </a:extLst>
              </a:tr>
            </a:tbl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8687" y="3300140"/>
            <a:ext cx="5143500" cy="17907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9400" y="30441"/>
            <a:ext cx="10515600" cy="1088244"/>
          </a:xfrm>
        </p:spPr>
        <p:txBody>
          <a:bodyPr>
            <a:normAutofit fontScale="90000"/>
          </a:bodyPr>
          <a:lstStyle/>
          <a:p>
            <a:r>
              <a:rPr lang="en-US" dirty="0"/>
              <a:t>Applying a linear classifier using </a:t>
            </a:r>
            <a:r>
              <a:rPr lang="en-US" dirty="0" err="1"/>
              <a:t>Numpy</a:t>
            </a:r>
            <a:r>
              <a:rPr lang="en-US" dirty="0"/>
              <a:t>:   </a:t>
            </a:r>
            <a:r>
              <a:rPr lang="en-US" i="1" dirty="0"/>
              <a:t>x </a:t>
            </a:r>
            <a:r>
              <a:rPr lang="en-US" dirty="0"/>
              <a:t>∙ </a:t>
            </a:r>
            <a:r>
              <a:rPr lang="en-US" i="1" dirty="0"/>
              <a:t>W</a:t>
            </a:r>
            <a:r>
              <a:rPr lang="en-US" dirty="0"/>
              <a:t> + </a:t>
            </a:r>
            <a:r>
              <a:rPr lang="en-US" i="1" dirty="0"/>
              <a:t>b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2377440" y="4043680"/>
            <a:ext cx="4114800" cy="18288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 rot="21437498">
            <a:off x="3537751" y="3797633"/>
            <a:ext cx="2973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C00000"/>
                </a:solidFill>
              </a:rPr>
              <a:t>manually generated labels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1661160" y="4940418"/>
            <a:ext cx="4688840" cy="1555647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 rot="20522197">
            <a:off x="4200487" y="4906174"/>
            <a:ext cx="2521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network prediction</a:t>
            </a:r>
          </a:p>
        </p:txBody>
      </p:sp>
    </p:spTree>
    <p:extLst>
      <p:ext uri="{BB962C8B-B14F-4D97-AF65-F5344CB8AC3E}">
        <p14:creationId xmlns:p14="http://schemas.microsoft.com/office/powerpoint/2010/main" val="16834382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4777"/>
            <a:ext cx="12109498" cy="5559294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7549073" y="152812"/>
            <a:ext cx="4560425" cy="2590388"/>
          </a:xfrm>
          <a:prstGeom prst="ellipse">
            <a:avLst/>
          </a:prstGeom>
          <a:noFill/>
          <a:ln w="571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82502" y="2247446"/>
            <a:ext cx="2440779" cy="1549052"/>
          </a:xfrm>
          <a:prstGeom prst="ellipse">
            <a:avLst/>
          </a:prstGeom>
          <a:noFill/>
          <a:ln w="571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1123516" y="3076966"/>
            <a:ext cx="8999252" cy="3399070"/>
          </a:xfrm>
          <a:prstGeom prst="ellipse">
            <a:avLst/>
          </a:prstGeom>
          <a:noFill/>
          <a:ln w="571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3 </a:t>
            </a:r>
            <a:r>
              <a:rPr lang="da-DK" dirty="0" err="1"/>
              <a:t>clusters</a:t>
            </a:r>
            <a:r>
              <a:rPr lang="da-DK" dirty="0"/>
              <a:t> / </a:t>
            </a:r>
            <a:r>
              <a:rPr lang="da-DK" dirty="0" err="1"/>
              <a:t>groups</a:t>
            </a:r>
            <a:r>
              <a:rPr lang="da-DK" dirty="0"/>
              <a:t> of points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2638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8304" y="2618749"/>
            <a:ext cx="5092148" cy="42050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Clustering = </a:t>
            </a:r>
            <a:r>
              <a:rPr lang="da-DK" dirty="0" err="1"/>
              <a:t>Optimization</a:t>
            </a:r>
            <a:r>
              <a:rPr lang="da-DK" dirty="0"/>
              <a:t> problem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38495"/>
                <a:ext cx="10515600" cy="435133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da-DK" dirty="0" err="1"/>
                  <a:t>Example</a:t>
                </a:r>
                <a:r>
                  <a:rPr lang="da-DK" dirty="0"/>
                  <a:t>: </a:t>
                </a:r>
                <a:r>
                  <a:rPr lang="da-DK" i="1" dirty="0">
                    <a:solidFill>
                      <a:schemeClr val="accent1">
                        <a:lumMod val="50000"/>
                      </a:schemeClr>
                    </a:solidFill>
                  </a:rPr>
                  <a:t>k</a:t>
                </a:r>
                <a:r>
                  <a:rPr lang="da-DK" dirty="0">
                    <a:solidFill>
                      <a:schemeClr val="accent1">
                        <a:lumMod val="50000"/>
                      </a:schemeClr>
                    </a:solidFill>
                  </a:rPr>
                  <a:t>-</a:t>
                </a:r>
                <a:r>
                  <a:rPr lang="da-DK" dirty="0" err="1">
                    <a:solidFill>
                      <a:schemeClr val="accent1">
                        <a:lumMod val="50000"/>
                      </a:schemeClr>
                    </a:solidFill>
                  </a:rPr>
                  <a:t>means</a:t>
                </a:r>
                <a:endParaRPr lang="da-DK" dirty="0">
                  <a:solidFill>
                    <a:schemeClr val="accent1">
                      <a:lumMod val="50000"/>
                    </a:schemeClr>
                  </a:solidFill>
                </a:endParaRPr>
              </a:p>
              <a:p>
                <a:r>
                  <a:rPr lang="da-DK" dirty="0"/>
                  <a:t>Given </a:t>
                </a:r>
                <a:r>
                  <a:rPr lang="da-DK" i="1" dirty="0"/>
                  <a:t>n</a:t>
                </a:r>
                <a:r>
                  <a:rPr lang="da-DK" dirty="0"/>
                  <a:t> input points and an </a:t>
                </a:r>
                <a:r>
                  <a:rPr lang="da-DK" dirty="0" err="1"/>
                  <a:t>integer</a:t>
                </a:r>
                <a:r>
                  <a:rPr lang="da-DK" dirty="0"/>
                  <a:t> </a:t>
                </a:r>
                <a:r>
                  <a:rPr lang="da-DK" i="1" dirty="0"/>
                  <a:t>k</a:t>
                </a:r>
                <a:r>
                  <a:rPr lang="da-DK" dirty="0"/>
                  <a:t>, find </a:t>
                </a:r>
                <a:r>
                  <a:rPr lang="da-DK" i="1" dirty="0"/>
                  <a:t>k</a:t>
                </a:r>
                <a:r>
                  <a:rPr lang="da-DK" dirty="0"/>
                  <a:t> </a:t>
                </a:r>
                <a:r>
                  <a:rPr lang="da-DK" i="1" dirty="0" err="1">
                    <a:solidFill>
                      <a:schemeClr val="accent1">
                        <a:lumMod val="50000"/>
                      </a:schemeClr>
                    </a:solidFill>
                  </a:rPr>
                  <a:t>centroid</a:t>
                </a:r>
                <a:r>
                  <a:rPr lang="da-DK" dirty="0"/>
                  <a:t> points</a:t>
                </a:r>
              </a:p>
              <a:p>
                <a:r>
                  <a:rPr lang="da-DK" dirty="0" err="1"/>
                  <a:t>Assign</a:t>
                </a:r>
                <a:r>
                  <a:rPr lang="da-DK" dirty="0"/>
                  <a:t> </a:t>
                </a:r>
                <a:r>
                  <a:rPr lang="da-DK" dirty="0" err="1"/>
                  <a:t>each</a:t>
                </a:r>
                <a:r>
                  <a:rPr lang="da-DK" dirty="0"/>
                  <a:t> input point to nearest </a:t>
                </a:r>
                <a:r>
                  <a:rPr lang="da-DK" dirty="0" err="1"/>
                  <a:t>centroid</a:t>
                </a:r>
                <a:r>
                  <a:rPr lang="da-DK" dirty="0"/>
                  <a:t> </a:t>
                </a:r>
                <a:r>
                  <a:rPr lang="da-DK" dirty="0">
                    <a:sym typeface="Wingdings" panose="05000000000000000000" pitchFamily="2" charset="2"/>
                  </a:rPr>
                  <a:t> </a:t>
                </a:r>
                <a:r>
                  <a:rPr lang="da-DK" i="1" dirty="0">
                    <a:sym typeface="Wingdings" panose="05000000000000000000" pitchFamily="2" charset="2"/>
                  </a:rPr>
                  <a:t>k</a:t>
                </a:r>
                <a:r>
                  <a:rPr lang="da-DK" dirty="0">
                    <a:sym typeface="Wingdings" panose="05000000000000000000" pitchFamily="2" charset="2"/>
                  </a:rPr>
                  <a:t> </a:t>
                </a:r>
                <a:r>
                  <a:rPr lang="da-DK" dirty="0" err="1">
                    <a:sym typeface="Wingdings" panose="05000000000000000000" pitchFamily="2" charset="2"/>
                  </a:rPr>
                  <a:t>clusters</a:t>
                </a:r>
                <a:r>
                  <a:rPr lang="da-DK" dirty="0">
                    <a:sym typeface="Wingdings" panose="05000000000000000000" pitchFamily="2" charset="2"/>
                  </a:rPr>
                  <a:t> </a:t>
                </a:r>
                <a:r>
                  <a:rPr lang="da-DK" dirty="0">
                    <a:latin typeface="French Script MT" panose="03020402040607040605" pitchFamily="66" charset="0"/>
                    <a:sym typeface="Wingdings" panose="05000000000000000000" pitchFamily="2" charset="2"/>
                  </a:rPr>
                  <a:t>C</a:t>
                </a:r>
              </a:p>
              <a:p>
                <a:r>
                  <a:rPr lang="da-DK" dirty="0" err="1">
                    <a:solidFill>
                      <a:schemeClr val="accent1">
                        <a:lumMod val="50000"/>
                      </a:schemeClr>
                    </a:solidFill>
                    <a:sym typeface="Wingdings" panose="05000000000000000000" pitchFamily="2" charset="2"/>
                  </a:rPr>
                  <a:t>distortion</a:t>
                </a:r>
                <a:r>
                  <a:rPr lang="da-DK" dirty="0">
                    <a:sym typeface="Wingdings" panose="05000000000000000000" pitchFamily="2" charset="2"/>
                  </a:rPr>
                  <a:t>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da-DK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nor/>
                          </m:rPr>
                          <a:rPr lang="da-DK" i="1" dirty="0">
                            <a:sym typeface="Wingdings" panose="05000000000000000000" pitchFamily="2" charset="2"/>
                          </a:rPr>
                          <m:t>C</m:t>
                        </m:r>
                        <m:r>
                          <a:rPr lang="da-DK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∈</m:t>
                        </m:r>
                        <m:r>
                          <m:rPr>
                            <m:nor/>
                          </m:rPr>
                          <a:rPr lang="da-DK" dirty="0">
                            <a:latin typeface="French Script MT" panose="03020402040607040605" pitchFamily="66" charset="0"/>
                            <a:sym typeface="Wingdings" panose="05000000000000000000" pitchFamily="2" charset="2"/>
                          </a:rPr>
                          <m:t>C</m:t>
                        </m:r>
                      </m:sub>
                      <m:sup/>
                      <m:e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da-DK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nor/>
                              </m:rPr>
                              <a:rPr lang="da-DK" i="1" dirty="0">
                                <a:sym typeface="Wingdings" panose="05000000000000000000" pitchFamily="2" charset="2"/>
                              </a:rPr>
                              <m:t>p</m:t>
                            </m:r>
                            <m:r>
                              <a:rPr lang="da-DK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∈</m:t>
                            </m:r>
                            <m:r>
                              <m:rPr>
                                <m:nor/>
                              </m:rPr>
                              <a:rPr lang="da-DK" i="1" dirty="0">
                                <a:sym typeface="Wingdings" panose="05000000000000000000" pitchFamily="2" charset="2"/>
                              </a:rPr>
                              <m:t>C</m:t>
                            </m:r>
                          </m:sub>
                          <m:sup/>
                          <m:e>
                            <m:sSup>
                              <m:sSupPr>
                                <m:ctrlPr>
                                  <a:rPr lang="da-DK" i="1" dirty="0" smtClean="0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nor/>
                                  </m:rPr>
                                  <a:rPr lang="da-DK" b="0" i="0" dirty="0" smtClean="0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 |</m:t>
                                </m:r>
                                <m:r>
                                  <m:rPr>
                                    <m:nor/>
                                  </m:rPr>
                                  <a:rPr lang="da-DK" i="1" dirty="0">
                                    <a:sym typeface="Wingdings" panose="05000000000000000000" pitchFamily="2" charset="2"/>
                                  </a:rPr>
                                  <m:t>p</m:t>
                                </m:r>
                                <m:r>
                                  <m:rPr>
                                    <m:nor/>
                                  </m:rPr>
                                  <a:rPr lang="da-DK" b="0" i="0" dirty="0" smtClean="0">
                                    <a:sym typeface="Wingdings" panose="05000000000000000000" pitchFamily="2" charset="2"/>
                                  </a:rPr>
                                  <m:t> −</m:t>
                                </m:r>
                                <m:r>
                                  <m:rPr>
                                    <m:nor/>
                                  </m:rPr>
                                  <a:rPr lang="da-DK" dirty="0">
                                    <a:sym typeface="Wingdings" panose="05000000000000000000" pitchFamily="2" charset="2"/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da-DK" dirty="0">
                                    <a:sym typeface="Wingdings" panose="05000000000000000000" pitchFamily="2" charset="2"/>
                                  </a:rPr>
                                  <m:t>centroid</m:t>
                                </m:r>
                                <m:r>
                                  <m:rPr>
                                    <m:nor/>
                                  </m:rPr>
                                  <a:rPr lang="da-DK" dirty="0">
                                    <a:sym typeface="Wingdings" panose="05000000000000000000" pitchFamily="2" charset="2"/>
                                  </a:rPr>
                                  <m:t>(</m:t>
                                </m:r>
                                <m:r>
                                  <m:rPr>
                                    <m:nor/>
                                  </m:rPr>
                                  <a:rPr lang="da-DK" i="1" dirty="0">
                                    <a:sym typeface="Wingdings" panose="05000000000000000000" pitchFamily="2" charset="2"/>
                                  </a:rPr>
                                  <m:t>C</m:t>
                                </m:r>
                                <m:r>
                                  <m:rPr>
                                    <m:nor/>
                                  </m:rPr>
                                  <a:rPr lang="da-DK" dirty="0">
                                    <a:sym typeface="Wingdings" panose="05000000000000000000" pitchFamily="2" charset="2"/>
                                  </a:rPr>
                                  <m:t>)</m:t>
                                </m:r>
                                <m:r>
                                  <a:rPr lang="da-DK" b="0" i="1" dirty="0" smtClean="0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|</m:t>
                                </m:r>
                              </m:e>
                              <m:sup>
                                <m:r>
                                  <a:rPr lang="da-DK" b="0" i="1" dirty="0" smtClean="0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e>
                    </m:nary>
                  </m:oMath>
                </a14:m>
                <a:endParaRPr lang="da-DK" dirty="0">
                  <a:latin typeface="French Script MT" panose="03020402040607040605" pitchFamily="66" charset="0"/>
                  <a:sym typeface="Wingdings" panose="05000000000000000000" pitchFamily="2" charset="2"/>
                </a:endParaRPr>
              </a:p>
              <a:p>
                <a:r>
                  <a:rPr lang="da-DK" dirty="0" err="1">
                    <a:solidFill>
                      <a:srgbClr val="C00000"/>
                    </a:solidFill>
                    <a:sym typeface="Wingdings" panose="05000000000000000000" pitchFamily="2" charset="2"/>
                  </a:rPr>
                  <a:t>Goal</a:t>
                </a:r>
                <a:r>
                  <a:rPr lang="da-DK" dirty="0">
                    <a:sym typeface="Wingdings" panose="05000000000000000000" pitchFamily="2" charset="2"/>
                  </a:rPr>
                  <a:t> : </a:t>
                </a:r>
                <a:r>
                  <a:rPr lang="da-DK" dirty="0">
                    <a:solidFill>
                      <a:schemeClr val="accent1">
                        <a:lumMod val="50000"/>
                      </a:schemeClr>
                    </a:solidFill>
                    <a:sym typeface="Wingdings" panose="05000000000000000000" pitchFamily="2" charset="2"/>
                  </a:rPr>
                  <a:t>Find </a:t>
                </a:r>
                <a:r>
                  <a:rPr lang="da-DK" i="1" dirty="0">
                    <a:solidFill>
                      <a:schemeClr val="accent1">
                        <a:lumMod val="50000"/>
                      </a:schemeClr>
                    </a:solidFill>
                    <a:sym typeface="Wingdings" panose="05000000000000000000" pitchFamily="2" charset="2"/>
                  </a:rPr>
                  <a:t>k</a:t>
                </a:r>
                <a:r>
                  <a:rPr lang="da-DK" dirty="0">
                    <a:solidFill>
                      <a:schemeClr val="accent1">
                        <a:lumMod val="50000"/>
                      </a:schemeClr>
                    </a:solidFill>
                    <a:sym typeface="Wingdings" panose="05000000000000000000" pitchFamily="2" charset="2"/>
                  </a:rPr>
                  <a:t> </a:t>
                </a:r>
                <a:r>
                  <a:rPr lang="da-DK" dirty="0" err="1">
                    <a:solidFill>
                      <a:schemeClr val="accent1">
                        <a:lumMod val="50000"/>
                      </a:schemeClr>
                    </a:solidFill>
                    <a:sym typeface="Wingdings" panose="05000000000000000000" pitchFamily="2" charset="2"/>
                  </a:rPr>
                  <a:t>centroids</a:t>
                </a:r>
                <a:r>
                  <a:rPr lang="da-DK" dirty="0">
                    <a:solidFill>
                      <a:schemeClr val="accent1">
                        <a:lumMod val="50000"/>
                      </a:schemeClr>
                    </a:solidFill>
                    <a:sym typeface="Wingdings" panose="05000000000000000000" pitchFamily="2" charset="2"/>
                  </a:rPr>
                  <a:t> </a:t>
                </a:r>
                <a:r>
                  <a:rPr lang="da-DK" dirty="0" err="1">
                    <a:solidFill>
                      <a:schemeClr val="accent1">
                        <a:lumMod val="50000"/>
                      </a:schemeClr>
                    </a:solidFill>
                    <a:sym typeface="Wingdings" panose="05000000000000000000" pitchFamily="2" charset="2"/>
                  </a:rPr>
                  <a:t>that</a:t>
                </a:r>
                <a:r>
                  <a:rPr lang="da-DK" dirty="0">
                    <a:solidFill>
                      <a:schemeClr val="accent1">
                        <a:lumMod val="50000"/>
                      </a:schemeClr>
                    </a:solidFill>
                    <a:sym typeface="Wingdings" panose="05000000000000000000" pitchFamily="2" charset="2"/>
                  </a:rPr>
                  <a:t> </a:t>
                </a:r>
                <a:r>
                  <a:rPr lang="da-DK" dirty="0" err="1">
                    <a:solidFill>
                      <a:schemeClr val="accent1">
                        <a:lumMod val="50000"/>
                      </a:schemeClr>
                    </a:solidFill>
                    <a:sym typeface="Wingdings" panose="05000000000000000000" pitchFamily="2" charset="2"/>
                  </a:rPr>
                  <a:t>minimize</a:t>
                </a:r>
                <a:r>
                  <a:rPr lang="da-DK" dirty="0">
                    <a:solidFill>
                      <a:schemeClr val="accent1">
                        <a:lumMod val="50000"/>
                      </a:schemeClr>
                    </a:solidFill>
                    <a:sym typeface="Wingdings" panose="05000000000000000000" pitchFamily="2" charset="2"/>
                  </a:rPr>
                  <a:t> </a:t>
                </a:r>
                <a:r>
                  <a:rPr lang="da-DK" dirty="0" err="1">
                    <a:solidFill>
                      <a:schemeClr val="accent1">
                        <a:lumMod val="50000"/>
                      </a:schemeClr>
                    </a:solidFill>
                    <a:sym typeface="Wingdings" panose="05000000000000000000" pitchFamily="2" charset="2"/>
                  </a:rPr>
                  <a:t>distortion</a:t>
                </a:r>
                <a:endParaRPr lang="da-DK" dirty="0">
                  <a:solidFill>
                    <a:schemeClr val="accent1">
                      <a:lumMod val="50000"/>
                    </a:schemeClr>
                  </a:solidFill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38495"/>
                <a:ext cx="10515600" cy="4351338"/>
              </a:xfrm>
              <a:blipFill>
                <a:blip r:embed="rId4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6263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k-</a:t>
            </a:r>
            <a:r>
              <a:rPr lang="da-DK" dirty="0" err="1"/>
              <a:t>means</a:t>
            </a:r>
            <a:r>
              <a:rPr lang="da-DK" dirty="0"/>
              <a:t> for </a:t>
            </a:r>
            <a:r>
              <a:rPr lang="da-DK" i="1" dirty="0"/>
              <a:t>k </a:t>
            </a:r>
            <a:r>
              <a:rPr lang="da-DK" dirty="0"/>
              <a:t>= 1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a-DK" dirty="0"/>
                  <a:t>Let the </a:t>
                </a:r>
                <a:r>
                  <a:rPr lang="da-DK" dirty="0" err="1">
                    <a:solidFill>
                      <a:schemeClr val="accent1">
                        <a:lumMod val="50000"/>
                      </a:schemeClr>
                    </a:solidFill>
                  </a:rPr>
                  <a:t>centroid</a:t>
                </a:r>
                <a:r>
                  <a:rPr lang="da-DK" dirty="0">
                    <a:solidFill>
                      <a:schemeClr val="accent1">
                        <a:lumMod val="50000"/>
                      </a:schemeClr>
                    </a:solidFill>
                  </a:rPr>
                  <a:t> point </a:t>
                </a:r>
                <a:r>
                  <a:rPr lang="da-DK" i="1" dirty="0"/>
                  <a:t>c</a:t>
                </a:r>
                <a:r>
                  <a:rPr lang="da-DK" dirty="0"/>
                  <a:t> for a point set </a:t>
                </a:r>
                <a:r>
                  <a:rPr lang="da-DK" i="1" dirty="0"/>
                  <a:t>C</a:t>
                </a:r>
                <a:r>
                  <a:rPr lang="da-DK" dirty="0"/>
                  <a:t> </a:t>
                </a:r>
                <a:r>
                  <a:rPr lang="da-DK" dirty="0" err="1"/>
                  <a:t>be</a:t>
                </a:r>
                <a:r>
                  <a:rPr lang="da-DK" dirty="0"/>
                  <a:t> the point </a:t>
                </a:r>
                <a:r>
                  <a:rPr lang="da-DK" dirty="0" err="1">
                    <a:solidFill>
                      <a:schemeClr val="accent1">
                        <a:lumMod val="50000"/>
                      </a:schemeClr>
                    </a:solidFill>
                  </a:rPr>
                  <a:t>minimizing</a:t>
                </a:r>
                <a:r>
                  <a:rPr lang="da-DK" dirty="0"/>
                  <a:t> the </a:t>
                </a:r>
                <a:br>
                  <a:rPr lang="da-DK" dirty="0"/>
                </a:br>
                <a:endParaRPr lang="da-DK" dirty="0"/>
              </a:p>
              <a:p>
                <a:pPr marL="0" indent="0">
                  <a:buNone/>
                </a:pPr>
                <a:r>
                  <a:rPr lang="da-DK" dirty="0">
                    <a:solidFill>
                      <a:schemeClr val="accent1">
                        <a:lumMod val="50000"/>
                      </a:schemeClr>
                    </a:solidFill>
                    <a:sym typeface="Wingdings" panose="05000000000000000000" pitchFamily="2" charset="2"/>
                  </a:rPr>
                  <a:t>			</a:t>
                </a:r>
                <a:r>
                  <a:rPr lang="da-DK" dirty="0" err="1">
                    <a:solidFill>
                      <a:schemeClr val="accent1">
                        <a:lumMod val="50000"/>
                      </a:schemeClr>
                    </a:solidFill>
                    <a:sym typeface="Wingdings" panose="05000000000000000000" pitchFamily="2" charset="2"/>
                  </a:rPr>
                  <a:t>distortion</a:t>
                </a:r>
                <a:r>
                  <a:rPr lang="da-DK" dirty="0">
                    <a:sym typeface="Wingdings" panose="05000000000000000000" pitchFamily="2" charset="2"/>
                  </a:rPr>
                  <a:t>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da-DK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nor/>
                          </m:rPr>
                          <a:rPr lang="da-DK" i="1" dirty="0">
                            <a:sym typeface="Wingdings" panose="05000000000000000000" pitchFamily="2" charset="2"/>
                          </a:rPr>
                          <m:t>p</m:t>
                        </m:r>
                        <m:r>
                          <a:rPr lang="da-DK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∈</m:t>
                        </m:r>
                        <m:r>
                          <m:rPr>
                            <m:nor/>
                          </m:rPr>
                          <a:rPr lang="da-DK" i="1" dirty="0">
                            <a:sym typeface="Wingdings" panose="05000000000000000000" pitchFamily="2" charset="2"/>
                          </a:rPr>
                          <m:t>C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da-DK" i="1" dirty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pPr>
                          <m:e>
                            <m:r>
                              <m:rPr>
                                <m:nor/>
                              </m:rPr>
                              <a:rPr lang="da-DK" dirty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 |</m:t>
                            </m:r>
                            <m:r>
                              <m:rPr>
                                <m:nor/>
                              </m:rPr>
                              <a:rPr lang="da-DK" i="1" dirty="0">
                                <a:sym typeface="Wingdings" panose="05000000000000000000" pitchFamily="2" charset="2"/>
                              </a:rPr>
                              <m:t>p</m:t>
                            </m:r>
                            <m:r>
                              <m:rPr>
                                <m:nor/>
                              </m:rPr>
                              <a:rPr lang="da-DK" dirty="0">
                                <a:sym typeface="Wingdings" panose="05000000000000000000" pitchFamily="2" charset="2"/>
                              </a:rPr>
                              <m:t> − </m:t>
                            </m:r>
                            <m:r>
                              <m:rPr>
                                <m:nor/>
                              </m:rPr>
                              <a:rPr lang="da-DK" b="0" i="1" dirty="0" smtClean="0">
                                <a:sym typeface="Wingdings" panose="05000000000000000000" pitchFamily="2" charset="2"/>
                              </a:rPr>
                              <m:t>c</m:t>
                            </m:r>
                            <m:r>
                              <a:rPr lang="da-DK" i="1" dirty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|</m:t>
                            </m:r>
                          </m:e>
                          <m:sup>
                            <m:r>
                              <a:rPr lang="da-DK" i="1" dirty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da-DK" dirty="0">
                  <a:sym typeface="Wingdings" panose="05000000000000000000" pitchFamily="2" charset="2"/>
                </a:endParaRPr>
              </a:p>
              <a:p>
                <a:endParaRPr lang="da-DK" dirty="0">
                  <a:solidFill>
                    <a:schemeClr val="accent1">
                      <a:lumMod val="50000"/>
                    </a:schemeClr>
                  </a:solidFill>
                </a:endParaRPr>
              </a:p>
              <a:p>
                <a:r>
                  <a:rPr lang="da-DK" dirty="0" err="1">
                    <a:solidFill>
                      <a:schemeClr val="accent1">
                        <a:lumMod val="50000"/>
                      </a:schemeClr>
                    </a:solidFill>
                  </a:rPr>
                  <a:t>Theorem</a:t>
                </a:r>
                <a:r>
                  <a:rPr lang="da-DK" dirty="0"/>
                  <a:t>   </a:t>
                </a:r>
                <a:r>
                  <a:rPr lang="da-DK" i="1" dirty="0">
                    <a:solidFill>
                      <a:srgbClr val="C00000"/>
                    </a:solidFill>
                  </a:rPr>
                  <a:t>c</a:t>
                </a:r>
                <a:r>
                  <a:rPr lang="da-DK" dirty="0">
                    <a:solidFill>
                      <a:srgbClr val="C00000"/>
                    </a:solidFill>
                  </a:rPr>
                  <a:t> = average(</a:t>
                </a:r>
                <a:r>
                  <a:rPr lang="da-DK" i="1" dirty="0">
                    <a:solidFill>
                      <a:srgbClr val="C00000"/>
                    </a:solidFill>
                  </a:rPr>
                  <a:t>C</a:t>
                </a:r>
                <a:r>
                  <a:rPr lang="da-DK" dirty="0">
                    <a:solidFill>
                      <a:srgbClr val="C00000"/>
                    </a:solidFill>
                  </a:rPr>
                  <a:t>)</a:t>
                </a:r>
                <a:endParaRPr lang="en-US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241" r="-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l="54049" b="64423"/>
          <a:stretch/>
        </p:blipFill>
        <p:spPr>
          <a:xfrm>
            <a:off x="6096000" y="4001294"/>
            <a:ext cx="2339892" cy="1496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1378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4283150"/>
              </p:ext>
            </p:extLst>
          </p:nvPr>
        </p:nvGraphicFramePr>
        <p:xfrm>
          <a:off x="1956433" y="303627"/>
          <a:ext cx="8218805" cy="152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18805">
                  <a:extLst>
                    <a:ext uri="{9D8B030D-6E8A-4147-A177-3AD203B41FA5}">
                      <a16:colId xmlns:a16="http://schemas.microsoft.com/office/drawing/2014/main" val="1873682825"/>
                    </a:ext>
                  </a:extLst>
                </a:gridCol>
              </a:tblGrid>
              <a:tr h="23087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2400" b="0" dirty="0">
                          <a:latin typeface="+mn-lt"/>
                          <a:cs typeface="Courier New" panose="02070309020205020404" pitchFamily="49" charset="0"/>
                        </a:rPr>
                        <a:t>k-</a:t>
                      </a:r>
                      <a:r>
                        <a:rPr lang="da-DK" sz="2400" b="0" dirty="0" err="1">
                          <a:latin typeface="+mn-lt"/>
                          <a:cs typeface="Courier New" panose="02070309020205020404" pitchFamily="49" charset="0"/>
                        </a:rPr>
                        <a:t>means</a:t>
                      </a:r>
                      <a:r>
                        <a:rPr lang="da-DK" sz="2400" b="0" dirty="0">
                          <a:latin typeface="+mn-lt"/>
                          <a:cs typeface="Courier New" panose="02070309020205020404" pitchFamily="49" charset="0"/>
                        </a:rPr>
                        <a:t> -</a:t>
                      </a:r>
                      <a:r>
                        <a:rPr lang="da-DK" sz="2400" b="0" baseline="0" dirty="0">
                          <a:latin typeface="+mn-lt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da-DK" sz="2400" b="0" dirty="0" err="1">
                          <a:latin typeface="+mn-lt"/>
                          <a:cs typeface="Courier New" panose="02070309020205020404" pitchFamily="49" charset="0"/>
                        </a:rPr>
                        <a:t>Lloyd’s</a:t>
                      </a:r>
                      <a:r>
                        <a:rPr lang="da-DK" sz="2400" b="0" dirty="0">
                          <a:latin typeface="+mn-lt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da-DK" sz="2400" b="0" dirty="0" err="1">
                          <a:latin typeface="+mn-lt"/>
                          <a:cs typeface="Courier New" panose="02070309020205020404" pitchFamily="49" charset="0"/>
                        </a:rPr>
                        <a:t>method</a:t>
                      </a:r>
                      <a:r>
                        <a:rPr lang="da-DK" sz="2400" b="0" baseline="0" dirty="0">
                          <a:latin typeface="+mn-lt"/>
                          <a:cs typeface="Courier New" panose="02070309020205020404" pitchFamily="49" charset="0"/>
                        </a:rPr>
                        <a:t> (</a:t>
                      </a:r>
                      <a:r>
                        <a:rPr lang="da-DK" sz="2400" b="0" dirty="0" err="1">
                          <a:latin typeface="+mn-lt"/>
                          <a:cs typeface="Courier New" panose="02070309020205020404" pitchFamily="49" charset="0"/>
                        </a:rPr>
                        <a:t>pseudo</a:t>
                      </a:r>
                      <a:r>
                        <a:rPr lang="da-DK" sz="2400" b="0" dirty="0">
                          <a:latin typeface="+mn-lt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da-DK" sz="2400" b="0" dirty="0" err="1">
                          <a:latin typeface="+mn-lt"/>
                          <a:cs typeface="Courier New" panose="02070309020205020404" pitchFamily="49" charset="0"/>
                        </a:rPr>
                        <a:t>code</a:t>
                      </a:r>
                      <a:r>
                        <a:rPr lang="da-DK" sz="2400" b="0" dirty="0">
                          <a:latin typeface="+mn-lt"/>
                          <a:cs typeface="Courier New" panose="02070309020205020404" pitchFamily="49" charset="0"/>
                        </a:rPr>
                        <a:t>)</a:t>
                      </a:r>
                      <a:endParaRPr lang="da-DK" sz="2400" b="0" dirty="0">
                        <a:latin typeface="+mn-l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0819881"/>
                  </a:ext>
                </a:extLst>
              </a:tr>
              <a:tr h="757164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da-DK" sz="1600" dirty="0" err="1">
                          <a:latin typeface="Courier" pitchFamily="49" charset="0"/>
                        </a:rPr>
                        <a:t>centroids</a:t>
                      </a:r>
                      <a:r>
                        <a:rPr lang="da-DK" sz="1600" dirty="0">
                          <a:latin typeface="Courier" pitchFamily="49" charset="0"/>
                        </a:rPr>
                        <a:t> = k </a:t>
                      </a:r>
                      <a:r>
                        <a:rPr lang="da-DK" sz="1600" dirty="0" err="1">
                          <a:latin typeface="Courier" pitchFamily="49" charset="0"/>
                        </a:rPr>
                        <a:t>distinct</a:t>
                      </a:r>
                      <a:r>
                        <a:rPr lang="da-DK" sz="1600" dirty="0">
                          <a:latin typeface="Courier" pitchFamily="49" charset="0"/>
                        </a:rPr>
                        <a:t> </a:t>
                      </a:r>
                      <a:r>
                        <a:rPr lang="da-DK" sz="1600" dirty="0" err="1">
                          <a:latin typeface="Courier" pitchFamily="49" charset="0"/>
                        </a:rPr>
                        <a:t>random</a:t>
                      </a:r>
                      <a:r>
                        <a:rPr lang="da-DK" sz="1600" dirty="0">
                          <a:latin typeface="Courier" pitchFamily="49" charset="0"/>
                        </a:rPr>
                        <a:t> input points</a:t>
                      </a:r>
                    </a:p>
                    <a:p>
                      <a:pPr marL="0" indent="0">
                        <a:buNone/>
                      </a:pPr>
                      <a:r>
                        <a:rPr lang="da-DK" sz="1600" dirty="0" err="1">
                          <a:latin typeface="Courier" pitchFamily="49" charset="0"/>
                        </a:rPr>
                        <a:t>while</a:t>
                      </a:r>
                      <a:r>
                        <a:rPr lang="da-DK" sz="1600" dirty="0">
                          <a:latin typeface="Courier" pitchFamily="49" charset="0"/>
                        </a:rPr>
                        <a:t> </a:t>
                      </a:r>
                      <a:r>
                        <a:rPr lang="da-DK" sz="1600" dirty="0" err="1">
                          <a:latin typeface="Courier" pitchFamily="49" charset="0"/>
                        </a:rPr>
                        <a:t>centroids</a:t>
                      </a:r>
                      <a:r>
                        <a:rPr lang="da-DK" sz="1600" dirty="0">
                          <a:latin typeface="Courier" pitchFamily="49" charset="0"/>
                        </a:rPr>
                        <a:t> </a:t>
                      </a:r>
                      <a:r>
                        <a:rPr lang="da-DK" sz="1600" dirty="0" err="1">
                          <a:latin typeface="Courier" pitchFamily="49" charset="0"/>
                        </a:rPr>
                        <a:t>change</a:t>
                      </a:r>
                      <a:r>
                        <a:rPr lang="da-DK" sz="1600" dirty="0">
                          <a:latin typeface="Courier" pitchFamily="49" charset="0"/>
                        </a:rPr>
                        <a:t>:</a:t>
                      </a:r>
                      <a:endParaRPr lang="en-US" sz="1600" dirty="0">
                        <a:latin typeface="Courier" pitchFamily="49" charset="0"/>
                      </a:endParaRPr>
                    </a:p>
                    <a:p>
                      <a:pPr marL="457200" lvl="1" indent="0">
                        <a:buNone/>
                      </a:pPr>
                      <a:r>
                        <a:rPr lang="da-DK" sz="1600" dirty="0" err="1">
                          <a:latin typeface="Courier" pitchFamily="49" charset="0"/>
                        </a:rPr>
                        <a:t>create</a:t>
                      </a:r>
                      <a:r>
                        <a:rPr lang="da-DK" sz="1600" dirty="0">
                          <a:latin typeface="Courier" pitchFamily="49" charset="0"/>
                        </a:rPr>
                        <a:t> </a:t>
                      </a:r>
                      <a:r>
                        <a:rPr lang="da-DK" sz="1600" dirty="0" err="1">
                          <a:latin typeface="Courier" pitchFamily="49" charset="0"/>
                        </a:rPr>
                        <a:t>clusters</a:t>
                      </a:r>
                      <a:r>
                        <a:rPr lang="da-DK" sz="1600" dirty="0">
                          <a:latin typeface="Courier" pitchFamily="49" charset="0"/>
                        </a:rPr>
                        <a:t> C by </a:t>
                      </a:r>
                      <a:r>
                        <a:rPr lang="da-DK" sz="1600" dirty="0" err="1">
                          <a:latin typeface="Courier" pitchFamily="49" charset="0"/>
                        </a:rPr>
                        <a:t>assigning</a:t>
                      </a:r>
                      <a:r>
                        <a:rPr lang="da-DK" sz="1600" dirty="0">
                          <a:latin typeface="Courier" pitchFamily="49" charset="0"/>
                        </a:rPr>
                        <a:t> points to the nearest </a:t>
                      </a:r>
                      <a:r>
                        <a:rPr lang="da-DK" sz="1600" dirty="0" err="1">
                          <a:latin typeface="Courier" pitchFamily="49" charset="0"/>
                        </a:rPr>
                        <a:t>centroid</a:t>
                      </a:r>
                      <a:endParaRPr lang="da-DK" sz="1600" dirty="0">
                        <a:latin typeface="Courier" pitchFamily="49" charset="0"/>
                      </a:endParaRPr>
                    </a:p>
                    <a:p>
                      <a:pPr marL="457200" lvl="1" indent="0">
                        <a:buNone/>
                      </a:pPr>
                      <a:r>
                        <a:rPr lang="da-DK" sz="1600" dirty="0" err="1">
                          <a:latin typeface="Courier" pitchFamily="49" charset="0"/>
                        </a:rPr>
                        <a:t>centroids</a:t>
                      </a:r>
                      <a:r>
                        <a:rPr lang="da-DK" sz="1600" dirty="0">
                          <a:latin typeface="Courier" pitchFamily="49" charset="0"/>
                        </a:rPr>
                        <a:t> </a:t>
                      </a:r>
                      <a:r>
                        <a:rPr lang="da-DK" sz="1600" dirty="0">
                          <a:latin typeface="Courier" pitchFamily="49" charset="0"/>
                          <a:sym typeface="Wingdings" panose="05000000000000000000" pitchFamily="2" charset="2"/>
                        </a:rPr>
                        <a:t>= a</a:t>
                      </a:r>
                      <a:r>
                        <a:rPr lang="da-DK" sz="1600" dirty="0">
                          <a:latin typeface="Courier" pitchFamily="49" charset="0"/>
                        </a:rPr>
                        <a:t>verage of </a:t>
                      </a:r>
                      <a:r>
                        <a:rPr lang="da-DK" sz="1600" dirty="0" err="1">
                          <a:latin typeface="Courier" pitchFamily="49" charset="0"/>
                        </a:rPr>
                        <a:t>each</a:t>
                      </a:r>
                      <a:r>
                        <a:rPr lang="da-DK" sz="1600" dirty="0">
                          <a:latin typeface="Courier" pitchFamily="49" charset="0"/>
                        </a:rPr>
                        <a:t> </a:t>
                      </a:r>
                      <a:r>
                        <a:rPr lang="da-DK" sz="1600" dirty="0" err="1">
                          <a:latin typeface="Courier" pitchFamily="49" charset="0"/>
                        </a:rPr>
                        <a:t>cluster</a:t>
                      </a:r>
                      <a:endParaRPr lang="da-DK" sz="1600" dirty="0">
                        <a:latin typeface="Courier" pitchFamily="49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2970457"/>
                  </a:ext>
                </a:extLst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7276" y="2049671"/>
            <a:ext cx="6117120" cy="4656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942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Chart, scatter chart&#10;&#10;Description automatically generated">
            <a:extLst>
              <a:ext uri="{FF2B5EF4-FFF2-40B4-BE49-F238E27FC236}">
                <a16:creationId xmlns:a16="http://schemas.microsoft.com/office/drawing/2014/main" id="{57F87744-04E6-4B8C-9FB3-9E7CB684DD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12712" cy="6881628"/>
          </a:xfrm>
        </p:spPr>
      </p:pic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D14A25EE-89E1-409A-ACA1-B559237065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12712" cy="6881628"/>
          </a:xfrm>
          <a:prstGeom prst="rect">
            <a:avLst/>
          </a:prstGeom>
        </p:spPr>
      </p:pic>
      <p:pic>
        <p:nvPicPr>
          <p:cNvPr id="9" name="Picture 8" descr="Chart, scatter chart&#10;&#10;Description automatically generated">
            <a:extLst>
              <a:ext uri="{FF2B5EF4-FFF2-40B4-BE49-F238E27FC236}">
                <a16:creationId xmlns:a16="http://schemas.microsoft.com/office/drawing/2014/main" id="{AE163CDC-EAC5-4623-A4BD-19884ACD71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12712" cy="6881628"/>
          </a:xfrm>
          <a:prstGeom prst="rect">
            <a:avLst/>
          </a:prstGeom>
        </p:spPr>
      </p:pic>
      <p:pic>
        <p:nvPicPr>
          <p:cNvPr id="11" name="Picture 10" descr="Chart, scatter chart&#10;&#10;Description automatically generated">
            <a:extLst>
              <a:ext uri="{FF2B5EF4-FFF2-40B4-BE49-F238E27FC236}">
                <a16:creationId xmlns:a16="http://schemas.microsoft.com/office/drawing/2014/main" id="{061E8048-122B-47FF-BE7E-7ED55B31ACE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12712" cy="6881628"/>
          </a:xfrm>
          <a:prstGeom prst="rect">
            <a:avLst/>
          </a:prstGeom>
        </p:spPr>
      </p:pic>
      <p:pic>
        <p:nvPicPr>
          <p:cNvPr id="13" name="Picture 12" descr="Chart, scatter chart&#10;&#10;Description automatically generated">
            <a:extLst>
              <a:ext uri="{FF2B5EF4-FFF2-40B4-BE49-F238E27FC236}">
                <a16:creationId xmlns:a16="http://schemas.microsoft.com/office/drawing/2014/main" id="{DCF31AFC-F444-48ED-B7AE-05AE89B679E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12712" cy="6881628"/>
          </a:xfrm>
          <a:prstGeom prst="rect">
            <a:avLst/>
          </a:prstGeom>
        </p:spPr>
      </p:pic>
      <p:pic>
        <p:nvPicPr>
          <p:cNvPr id="15" name="Picture 14" descr="Chart, scatter chart&#10;&#10;Description automatically generated">
            <a:extLst>
              <a:ext uri="{FF2B5EF4-FFF2-40B4-BE49-F238E27FC236}">
                <a16:creationId xmlns:a16="http://schemas.microsoft.com/office/drawing/2014/main" id="{B007429D-5DC8-44C2-BA14-738831AC9E0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12712" cy="6881628"/>
          </a:xfrm>
          <a:prstGeom prst="rect">
            <a:avLst/>
          </a:prstGeom>
        </p:spPr>
      </p:pic>
      <p:pic>
        <p:nvPicPr>
          <p:cNvPr id="17" name="Picture 16" descr="Chart, scatter chart&#10;&#10;Description automatically generated">
            <a:extLst>
              <a:ext uri="{FF2B5EF4-FFF2-40B4-BE49-F238E27FC236}">
                <a16:creationId xmlns:a16="http://schemas.microsoft.com/office/drawing/2014/main" id="{AA154D33-5CDE-4C2C-8474-ABE9B6EB06A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12712" cy="6881628"/>
          </a:xfrm>
          <a:prstGeom prst="rect">
            <a:avLst/>
          </a:prstGeom>
        </p:spPr>
      </p:pic>
      <p:pic>
        <p:nvPicPr>
          <p:cNvPr id="19" name="Picture 18" descr="Chart, scatter chart&#10;&#10;Description automatically generated">
            <a:extLst>
              <a:ext uri="{FF2B5EF4-FFF2-40B4-BE49-F238E27FC236}">
                <a16:creationId xmlns:a16="http://schemas.microsoft.com/office/drawing/2014/main" id="{0653DDF0-32C8-4687-A1CF-1D3CF078241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12712" cy="6881628"/>
          </a:xfrm>
          <a:prstGeom prst="rect">
            <a:avLst/>
          </a:prstGeom>
        </p:spPr>
      </p:pic>
      <p:pic>
        <p:nvPicPr>
          <p:cNvPr id="21" name="Picture 20" descr="Chart, scatter chart&#10;&#10;Description automatically generated">
            <a:extLst>
              <a:ext uri="{FF2B5EF4-FFF2-40B4-BE49-F238E27FC236}">
                <a16:creationId xmlns:a16="http://schemas.microsoft.com/office/drawing/2014/main" id="{2B08DE4A-E5D6-4EF2-A950-B0630F10FF8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12712" cy="6881628"/>
          </a:xfrm>
          <a:prstGeom prst="rect">
            <a:avLst/>
          </a:prstGeom>
        </p:spPr>
      </p:pic>
      <p:pic>
        <p:nvPicPr>
          <p:cNvPr id="23" name="Picture 22" descr="Chart, scatter chart&#10;&#10;Description automatically generated">
            <a:extLst>
              <a:ext uri="{FF2B5EF4-FFF2-40B4-BE49-F238E27FC236}">
                <a16:creationId xmlns:a16="http://schemas.microsoft.com/office/drawing/2014/main" id="{BB7F1245-DFEC-4114-A95B-77095804579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12712" cy="6881628"/>
          </a:xfrm>
          <a:prstGeom prst="rect">
            <a:avLst/>
          </a:prstGeom>
        </p:spPr>
      </p:pic>
      <p:pic>
        <p:nvPicPr>
          <p:cNvPr id="25" name="Picture 24" descr="Chart, scatter chart&#10;&#10;Description automatically generated">
            <a:extLst>
              <a:ext uri="{FF2B5EF4-FFF2-40B4-BE49-F238E27FC236}">
                <a16:creationId xmlns:a16="http://schemas.microsoft.com/office/drawing/2014/main" id="{4DFBA527-B9C2-445D-9CFB-5C3788B5F72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12712" cy="6881628"/>
          </a:xfrm>
          <a:prstGeom prst="rect">
            <a:avLst/>
          </a:prstGeom>
        </p:spPr>
      </p:pic>
      <p:pic>
        <p:nvPicPr>
          <p:cNvPr id="27" name="Picture 26" descr="Chart, scatter chart&#10;&#10;Description automatically generated">
            <a:extLst>
              <a:ext uri="{FF2B5EF4-FFF2-40B4-BE49-F238E27FC236}">
                <a16:creationId xmlns:a16="http://schemas.microsoft.com/office/drawing/2014/main" id="{E5EEB008-65AC-4AA7-9FF5-E7A30B60DA5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12712" cy="6881628"/>
          </a:xfrm>
          <a:prstGeom prst="rect">
            <a:avLst/>
          </a:prstGeom>
        </p:spPr>
      </p:pic>
      <p:pic>
        <p:nvPicPr>
          <p:cNvPr id="29" name="Picture 28" descr="Chart, scatter chart&#10;&#10;Description automatically generated">
            <a:extLst>
              <a:ext uri="{FF2B5EF4-FFF2-40B4-BE49-F238E27FC236}">
                <a16:creationId xmlns:a16="http://schemas.microsoft.com/office/drawing/2014/main" id="{1B3A45A3-ACFC-4F6B-B57A-1F2903CDB4D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12712" cy="6881628"/>
          </a:xfrm>
          <a:prstGeom prst="rect">
            <a:avLst/>
          </a:prstGeom>
        </p:spPr>
      </p:pic>
      <p:pic>
        <p:nvPicPr>
          <p:cNvPr id="31" name="Picture 30" descr="Chart, scatter chart&#10;&#10;Description automatically generated">
            <a:extLst>
              <a:ext uri="{FF2B5EF4-FFF2-40B4-BE49-F238E27FC236}">
                <a16:creationId xmlns:a16="http://schemas.microsoft.com/office/drawing/2014/main" id="{36CB3A12-EBBE-4D3C-9ABB-FB7C197025D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12712" cy="6881628"/>
          </a:xfrm>
          <a:prstGeom prst="rect">
            <a:avLst/>
          </a:prstGeom>
        </p:spPr>
      </p:pic>
      <p:pic>
        <p:nvPicPr>
          <p:cNvPr id="33" name="Picture 32" descr="Chart, scatter chart&#10;&#10;Description automatically generated">
            <a:extLst>
              <a:ext uri="{FF2B5EF4-FFF2-40B4-BE49-F238E27FC236}">
                <a16:creationId xmlns:a16="http://schemas.microsoft.com/office/drawing/2014/main" id="{F3BDB9F0-7C44-4B92-9CBE-58175FB4AF61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12712" cy="6881628"/>
          </a:xfrm>
          <a:prstGeom prst="rect">
            <a:avLst/>
          </a:prstGeom>
        </p:spPr>
      </p:pic>
      <p:pic>
        <p:nvPicPr>
          <p:cNvPr id="35" name="Picture 34" descr="Chart, scatter chart&#10;&#10;Description automatically generated">
            <a:extLst>
              <a:ext uri="{FF2B5EF4-FFF2-40B4-BE49-F238E27FC236}">
                <a16:creationId xmlns:a16="http://schemas.microsoft.com/office/drawing/2014/main" id="{45D92C12-72B8-40C2-8B7E-E6AA6767D88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12712" cy="6881628"/>
          </a:xfrm>
          <a:prstGeom prst="rect">
            <a:avLst/>
          </a:prstGeom>
        </p:spPr>
      </p:pic>
      <p:pic>
        <p:nvPicPr>
          <p:cNvPr id="37" name="Picture 36" descr="Chart, scatter chart&#10;&#10;Description automatically generated">
            <a:extLst>
              <a:ext uri="{FF2B5EF4-FFF2-40B4-BE49-F238E27FC236}">
                <a16:creationId xmlns:a16="http://schemas.microsoft.com/office/drawing/2014/main" id="{71A85D2D-E512-4F1F-AE03-B3DFAC06814A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12712" cy="6881628"/>
          </a:xfrm>
          <a:prstGeom prst="rect">
            <a:avLst/>
          </a:prstGeom>
        </p:spPr>
      </p:pic>
      <p:pic>
        <p:nvPicPr>
          <p:cNvPr id="39" name="Picture 38" descr="Chart, scatter chart&#10;&#10;Description automatically generated">
            <a:extLst>
              <a:ext uri="{FF2B5EF4-FFF2-40B4-BE49-F238E27FC236}">
                <a16:creationId xmlns:a16="http://schemas.microsoft.com/office/drawing/2014/main" id="{60606394-F7A8-4E0C-8F76-052A9074846C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12712" cy="6881628"/>
          </a:xfrm>
          <a:prstGeom prst="rect">
            <a:avLst/>
          </a:prstGeom>
        </p:spPr>
      </p:pic>
      <p:pic>
        <p:nvPicPr>
          <p:cNvPr id="41" name="Picture 40" descr="Chart, scatter chart&#10;&#10;Description automatically generated">
            <a:extLst>
              <a:ext uri="{FF2B5EF4-FFF2-40B4-BE49-F238E27FC236}">
                <a16:creationId xmlns:a16="http://schemas.microsoft.com/office/drawing/2014/main" id="{CDCAF402-F2BC-4369-BA2B-4BBBEBC51321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12712" cy="6881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857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027" y="0"/>
            <a:ext cx="10854773" cy="6832601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3056841" y="401981"/>
            <a:ext cx="1722782" cy="331304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982876" y="4719981"/>
            <a:ext cx="1722782" cy="331304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5121971" y="401981"/>
            <a:ext cx="1722782" cy="331304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 rot="20624914">
            <a:off x="1792491" y="2365782"/>
            <a:ext cx="826784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sz="4400" b="1" dirty="0">
                <a:solidFill>
                  <a:srgbClr val="C00000"/>
                </a:solidFill>
              </a:rPr>
              <a:t>k-</a:t>
            </a:r>
            <a:r>
              <a:rPr lang="da-DK" sz="4400" b="1" dirty="0" err="1">
                <a:solidFill>
                  <a:srgbClr val="C00000"/>
                </a:solidFill>
              </a:rPr>
              <a:t>means</a:t>
            </a:r>
            <a:r>
              <a:rPr lang="da-DK" sz="4400" b="1" dirty="0">
                <a:solidFill>
                  <a:srgbClr val="C00000"/>
                </a:solidFill>
              </a:rPr>
              <a:t> is a </a:t>
            </a:r>
            <a:r>
              <a:rPr lang="da-DK" sz="4400" b="1" u="sng" dirty="0" err="1">
                <a:solidFill>
                  <a:srgbClr val="C00000"/>
                </a:solidFill>
              </a:rPr>
              <a:t>heuristic</a:t>
            </a:r>
            <a:r>
              <a:rPr lang="da-DK" sz="4400" b="1" dirty="0">
                <a:solidFill>
                  <a:srgbClr val="C00000"/>
                </a:solidFill>
              </a:rPr>
              <a:t> </a:t>
            </a:r>
          </a:p>
          <a:p>
            <a:pPr algn="ctr"/>
            <a:r>
              <a:rPr lang="da-DK" sz="4400" b="1" dirty="0">
                <a:solidFill>
                  <a:srgbClr val="C00000"/>
                </a:solidFill>
              </a:rPr>
              <a:t>output </a:t>
            </a:r>
            <a:r>
              <a:rPr lang="da-DK" sz="4400" b="1" dirty="0" err="1">
                <a:solidFill>
                  <a:srgbClr val="C00000"/>
                </a:solidFill>
              </a:rPr>
              <a:t>can</a:t>
            </a:r>
            <a:r>
              <a:rPr lang="da-DK" sz="4400" b="1" dirty="0">
                <a:solidFill>
                  <a:srgbClr val="C00000"/>
                </a:solidFill>
              </a:rPr>
              <a:t> </a:t>
            </a:r>
            <a:r>
              <a:rPr lang="da-DK" sz="4400" b="1" dirty="0" err="1">
                <a:solidFill>
                  <a:srgbClr val="C00000"/>
                </a:solidFill>
              </a:rPr>
              <a:t>be</a:t>
            </a:r>
            <a:r>
              <a:rPr lang="da-DK" sz="4400" b="1" dirty="0">
                <a:solidFill>
                  <a:srgbClr val="C00000"/>
                </a:solidFill>
              </a:rPr>
              <a:t> far </a:t>
            </a:r>
            <a:r>
              <a:rPr lang="da-DK" sz="4400" b="1">
                <a:solidFill>
                  <a:srgbClr val="C00000"/>
                </a:solidFill>
              </a:rPr>
              <a:t>from optimal</a:t>
            </a:r>
            <a:endParaRPr lang="en-US" sz="44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6600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Generating</a:t>
            </a:r>
            <a:r>
              <a:rPr lang="da-DK" dirty="0"/>
              <a:t> </a:t>
            </a:r>
            <a:r>
              <a:rPr lang="da-DK" dirty="0" err="1"/>
              <a:t>random</a:t>
            </a:r>
            <a:r>
              <a:rPr lang="da-DK" dirty="0"/>
              <a:t> points </a:t>
            </a:r>
            <a:br>
              <a:rPr lang="da-DK" dirty="0"/>
            </a:br>
            <a:r>
              <a:rPr lang="da-DK" dirty="0"/>
              <a:t>(just </a:t>
            </a:r>
            <a:r>
              <a:rPr lang="da-DK" dirty="0" err="1"/>
              <a:t>one</a:t>
            </a:r>
            <a:r>
              <a:rPr lang="da-DK" dirty="0"/>
              <a:t> </a:t>
            </a:r>
            <a:r>
              <a:rPr lang="da-DK" dirty="0" err="1"/>
              <a:t>random</a:t>
            </a:r>
            <a:r>
              <a:rPr lang="da-DK" dirty="0"/>
              <a:t> approach)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4379253"/>
              </p:ext>
            </p:extLst>
          </p:nvPr>
        </p:nvGraphicFramePr>
        <p:xfrm>
          <a:off x="386667" y="2333921"/>
          <a:ext cx="6294755" cy="3108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94755">
                  <a:extLst>
                    <a:ext uri="{9D8B030D-6E8A-4147-A177-3AD203B41FA5}">
                      <a16:colId xmlns:a16="http://schemas.microsoft.com/office/drawing/2014/main" val="187368282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da-DK" sz="16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k_means.py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0819881"/>
                  </a:ext>
                </a:extLst>
              </a:tr>
              <a:tr h="2088904">
                <a:tc>
                  <a:txBody>
                    <a:bodyPr/>
                    <a:lstStyle/>
                    <a:p>
                      <a:r>
                        <a:rPr lang="en-US" sz="16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from random import random</a:t>
                      </a:r>
                    </a:p>
                    <a:p>
                      <a:r>
                        <a:rPr lang="en-US" sz="16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from math import pi, cos, sin</a:t>
                      </a:r>
                    </a:p>
                    <a:p>
                      <a:endParaRPr lang="en-US" sz="16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r>
                        <a:rPr lang="en-US" sz="16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def</a:t>
                      </a:r>
                      <a:r>
                        <a:rPr lang="en-US" sz="16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1600" b="1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random_point</a:t>
                      </a:r>
                      <a:r>
                        <a:rPr lang="en-US" sz="16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(x, y, radius):</a:t>
                      </a:r>
                    </a:p>
                    <a:p>
                      <a:r>
                        <a:rPr lang="en-US" sz="16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angle = 2 * pi * random()</a:t>
                      </a:r>
                    </a:p>
                    <a:p>
                      <a:r>
                        <a:rPr lang="en-US" sz="16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r = radius * random() ** 2</a:t>
                      </a:r>
                    </a:p>
                    <a:p>
                      <a:r>
                        <a:rPr lang="en-US" sz="16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return x + r * cos(angle), y + r * sin(angle)</a:t>
                      </a:r>
                    </a:p>
                    <a:p>
                      <a:endParaRPr lang="en-US" sz="16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r>
                        <a:rPr lang="en-US" sz="16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def</a:t>
                      </a:r>
                      <a:r>
                        <a:rPr lang="en-US" sz="16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1600" b="1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random_points</a:t>
                      </a:r>
                      <a:r>
                        <a:rPr lang="en-US" sz="16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(n, x, y, radius):</a:t>
                      </a:r>
                    </a:p>
                    <a:p>
                      <a:r>
                        <a:rPr lang="en-US" sz="16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for _ in range(n):</a:t>
                      </a:r>
                    </a:p>
                    <a:p>
                      <a:r>
                        <a:rPr lang="en-US" sz="16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yield </a:t>
                      </a:r>
                      <a:r>
                        <a:rPr lang="en-US" sz="16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random_point</a:t>
                      </a:r>
                      <a:r>
                        <a:rPr lang="en-US" sz="16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(x, y, radius)</a:t>
                      </a:r>
                      <a:endParaRPr lang="pt-BR" sz="16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2970457"/>
                  </a:ext>
                </a:extLst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2005" y="2021305"/>
            <a:ext cx="4927060" cy="3734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7404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6187" y="379563"/>
            <a:ext cx="10515600" cy="1325563"/>
          </a:xfrm>
        </p:spPr>
        <p:txBody>
          <a:bodyPr/>
          <a:lstStyle/>
          <a:p>
            <a:r>
              <a:rPr lang="da-DK" dirty="0"/>
              <a:t>k-</a:t>
            </a:r>
            <a:r>
              <a:rPr lang="da-DK" dirty="0" err="1"/>
              <a:t>means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1277266"/>
              </p:ext>
            </p:extLst>
          </p:nvPr>
        </p:nvGraphicFramePr>
        <p:xfrm>
          <a:off x="3225482" y="789271"/>
          <a:ext cx="8128318" cy="5440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318">
                  <a:extLst>
                    <a:ext uri="{9D8B030D-6E8A-4147-A177-3AD203B41FA5}">
                      <a16:colId xmlns:a16="http://schemas.microsoft.com/office/drawing/2014/main" val="187368282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da-DK" sz="16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k_means.py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0819881"/>
                  </a:ext>
                </a:extLst>
              </a:tr>
              <a:tr h="2088904">
                <a:tc>
                  <a:txBody>
                    <a:bodyPr/>
                    <a:lstStyle/>
                    <a:p>
                      <a:r>
                        <a:rPr lang="en-US" sz="16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from random import sample</a:t>
                      </a:r>
                    </a:p>
                    <a:p>
                      <a:r>
                        <a:rPr lang="en-US" sz="16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from </a:t>
                      </a:r>
                      <a:r>
                        <a:rPr lang="en-US" sz="16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numpy</a:t>
                      </a:r>
                      <a:r>
                        <a:rPr lang="en-US" sz="16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import </a:t>
                      </a:r>
                      <a:r>
                        <a:rPr lang="en-US" sz="16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argmin</a:t>
                      </a:r>
                      <a:r>
                        <a:rPr lang="en-US" sz="16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, mean</a:t>
                      </a:r>
                    </a:p>
                    <a:p>
                      <a:endParaRPr lang="en-US" sz="16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r>
                        <a:rPr lang="en-US" sz="16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def</a:t>
                      </a:r>
                      <a:r>
                        <a:rPr lang="en-US" sz="16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1600" b="1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k_means</a:t>
                      </a:r>
                      <a:r>
                        <a:rPr lang="en-US" sz="16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(points, k):</a:t>
                      </a:r>
                    </a:p>
                    <a:p>
                      <a:r>
                        <a:rPr lang="en-US" sz="16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centroid = sample(points, k)</a:t>
                      </a:r>
                    </a:p>
                    <a:p>
                      <a:pPr>
                        <a:spcAft>
                          <a:spcPts val="600"/>
                        </a:spcAft>
                      </a:pPr>
                      <a:r>
                        <a:rPr lang="en-US" sz="16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centroids = [ centroid ]  </a:t>
                      </a:r>
                      <a:r>
                        <a:rPr lang="en-US" sz="1600" b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# history</a:t>
                      </a:r>
                      <a:r>
                        <a:rPr lang="en-US" sz="1600" b="1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for visualization</a:t>
                      </a:r>
                      <a:endParaRPr lang="en-US" sz="1600" b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r>
                        <a:rPr lang="en-US" sz="16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while True:</a:t>
                      </a:r>
                    </a:p>
                    <a:p>
                      <a:r>
                        <a:rPr lang="en-US" sz="16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clusters = [[] for _ in centroid]</a:t>
                      </a:r>
                    </a:p>
                    <a:p>
                      <a:r>
                        <a:rPr lang="en-US" sz="16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for p in points:</a:t>
                      </a:r>
                    </a:p>
                    <a:p>
                      <a:r>
                        <a:rPr lang="en-US" sz="16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    i = </a:t>
                      </a:r>
                      <a:r>
                        <a:rPr lang="en-US" sz="16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argmin</a:t>
                      </a:r>
                      <a:r>
                        <a:rPr lang="en-US" sz="16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([</a:t>
                      </a:r>
                      <a:r>
                        <a:rPr lang="en-US" sz="16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dist</a:t>
                      </a:r>
                      <a:r>
                        <a:rPr lang="en-US" sz="16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(p, c) for c in centroid])</a:t>
                      </a:r>
                    </a:p>
                    <a:p>
                      <a:pPr>
                        <a:spcAft>
                          <a:spcPts val="600"/>
                        </a:spcAft>
                      </a:pPr>
                      <a:r>
                        <a:rPr lang="en-US" sz="16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    clusters[i].append(p)</a:t>
                      </a:r>
                    </a:p>
                    <a:p>
                      <a:pPr>
                        <a:spcAft>
                          <a:spcPts val="600"/>
                        </a:spcAft>
                      </a:pPr>
                      <a:r>
                        <a:rPr lang="en-US" sz="16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centroid = [tuple(map(mean, zip(*c))) for c in clusters]</a:t>
                      </a:r>
                    </a:p>
                    <a:p>
                      <a:r>
                        <a:rPr lang="en-US" sz="16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if centroid == centroids[-1]:</a:t>
                      </a:r>
                    </a:p>
                    <a:p>
                      <a:pPr>
                        <a:spcAft>
                          <a:spcPts val="600"/>
                        </a:spcAft>
                      </a:pPr>
                      <a:r>
                        <a:rPr lang="en-US" sz="16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    break</a:t>
                      </a:r>
                    </a:p>
                    <a:p>
                      <a:r>
                        <a:rPr lang="en-US" sz="16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</a:t>
                      </a:r>
                      <a:r>
                        <a:rPr lang="en-US" sz="16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centroids.append</a:t>
                      </a:r>
                      <a:r>
                        <a:rPr lang="en-US" sz="16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(centroid)</a:t>
                      </a:r>
                    </a:p>
                    <a:p>
                      <a:r>
                        <a:rPr lang="en-US" sz="16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if any(</a:t>
                      </a:r>
                      <a:r>
                        <a:rPr lang="en-US" sz="16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len</a:t>
                      </a:r>
                      <a:r>
                        <a:rPr lang="en-US" sz="16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(c) == 0 for c in clusters):</a:t>
                      </a:r>
                    </a:p>
                    <a:p>
                      <a:r>
                        <a:rPr lang="en-US" sz="16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    print('Not good - empty cluster')</a:t>
                      </a:r>
                    </a:p>
                    <a:p>
                      <a:pPr>
                        <a:spcAft>
                          <a:spcPts val="600"/>
                        </a:spcAft>
                      </a:pPr>
                      <a:r>
                        <a:rPr lang="en-US" sz="16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    break</a:t>
                      </a:r>
                    </a:p>
                    <a:p>
                      <a:r>
                        <a:rPr lang="en-US" sz="16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return clusters</a:t>
                      </a:r>
                      <a:endParaRPr lang="pt-BR" sz="16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2970457"/>
                  </a:ext>
                </a:extLst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7309" t="2456" r="3666" b="7874"/>
          <a:stretch/>
        </p:blipFill>
        <p:spPr>
          <a:xfrm>
            <a:off x="91440" y="2179964"/>
            <a:ext cx="2987040" cy="2290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1119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7F7F7F"/>
      </a:hlink>
      <a:folHlink>
        <a:srgbClr val="7F7F7F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57921</TotalTime>
  <Words>1875</Words>
  <Application>Microsoft Office PowerPoint</Application>
  <PresentationFormat>Widescreen</PresentationFormat>
  <Paragraphs>219</Paragraphs>
  <Slides>18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7" baseType="lpstr">
      <vt:lpstr>Arial</vt:lpstr>
      <vt:lpstr>Calibri</vt:lpstr>
      <vt:lpstr>Calibri Light</vt:lpstr>
      <vt:lpstr>Cambria Math</vt:lpstr>
      <vt:lpstr>Courier</vt:lpstr>
      <vt:lpstr>Courier New</vt:lpstr>
      <vt:lpstr>French Script MT</vt:lpstr>
      <vt:lpstr>Wingdings</vt:lpstr>
      <vt:lpstr>Office Theme</vt:lpstr>
      <vt:lpstr>Clustering</vt:lpstr>
      <vt:lpstr>3 clusters / groups of points</vt:lpstr>
      <vt:lpstr>Clustering = Optimization problem</vt:lpstr>
      <vt:lpstr>k-means for k = 1</vt:lpstr>
      <vt:lpstr>PowerPoint Presentation</vt:lpstr>
      <vt:lpstr>PowerPoint Presentation</vt:lpstr>
      <vt:lpstr>PowerPoint Presentation</vt:lpstr>
      <vt:lpstr>Generating random points  (just one random approach)</vt:lpstr>
      <vt:lpstr>k-means</vt:lpstr>
      <vt:lpstr>k-mean limitations</vt:lpstr>
      <vt:lpstr>k-means - better bounds</vt:lpstr>
      <vt:lpstr>scipy.cluster.vq.kmeans </vt:lpstr>
      <vt:lpstr>scipy.cluster.vq.whiten </vt:lpstr>
      <vt:lpstr>Other Python clustering methods - sklearn.cluster</vt:lpstr>
      <vt:lpstr>DBSCAN*</vt:lpstr>
      <vt:lpstr>Data Mining Algorithms</vt:lpstr>
      <vt:lpstr>Neural networks (one slide introduction)</vt:lpstr>
      <vt:lpstr>Applying a linear classifier using Numpy:   x ∙ W + b</vt:lpstr>
    </vt:vector>
  </TitlesOfParts>
  <Company>Aarhus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Gerth Stølting Brodal</dc:creator>
  <cp:lastModifiedBy>Gerth Stølting Brodal</cp:lastModifiedBy>
  <cp:revision>1926</cp:revision>
  <dcterms:created xsi:type="dcterms:W3CDTF">2017-10-19T06:54:16Z</dcterms:created>
  <dcterms:modified xsi:type="dcterms:W3CDTF">2024-04-29T09:15:42Z</dcterms:modified>
</cp:coreProperties>
</file>